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66" r:id="rId9"/>
    <p:sldId id="269" r:id="rId10"/>
    <p:sldId id="262" r:id="rId11"/>
    <p:sldId id="263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65013" autoAdjust="0"/>
  </p:normalViewPr>
  <p:slideViewPr>
    <p:cSldViewPr snapToGrid="0">
      <p:cViewPr varScale="1">
        <p:scale>
          <a:sx n="65" d="100"/>
          <a:sy n="65" d="100"/>
        </p:scale>
        <p:origin x="12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Ibbotson" userId="80267bc2-c9be-4dfb-9042-112591b678c9" providerId="ADAL" clId="{4E0E061D-5C56-4E09-ADC6-4F3FDCAECB01}"/>
    <pc:docChg chg="modSld">
      <pc:chgData name="Olivia Ibbotson" userId="80267bc2-c9be-4dfb-9042-112591b678c9" providerId="ADAL" clId="{4E0E061D-5C56-4E09-ADC6-4F3FDCAECB01}" dt="2025-03-11T15:56:14.709" v="0" actId="20577"/>
      <pc:docMkLst>
        <pc:docMk/>
      </pc:docMkLst>
      <pc:sldChg chg="modSp mod">
        <pc:chgData name="Olivia Ibbotson" userId="80267bc2-c9be-4dfb-9042-112591b678c9" providerId="ADAL" clId="{4E0E061D-5C56-4E09-ADC6-4F3FDCAECB01}" dt="2025-03-11T15:56:14.709" v="0" actId="20577"/>
        <pc:sldMkLst>
          <pc:docMk/>
          <pc:sldMk cId="2920542289" sldId="261"/>
        </pc:sldMkLst>
        <pc:spChg chg="mod">
          <ac:chgData name="Olivia Ibbotson" userId="80267bc2-c9be-4dfb-9042-112591b678c9" providerId="ADAL" clId="{4E0E061D-5C56-4E09-ADC6-4F3FDCAECB01}" dt="2025-03-11T15:56:14.709" v="0" actId="20577"/>
          <ac:spMkLst>
            <pc:docMk/>
            <pc:sldMk cId="2920542289" sldId="261"/>
            <ac:spMk id="2" creationId="{602F8468-61FD-B509-43C8-657BA696D0C4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AD0DC-8DB1-45E0-A43D-87D3006FD567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1BE06F-9AA5-44DF-B065-F2590A565205}">
      <dgm:prSet/>
      <dgm:spPr/>
      <dgm:t>
        <a:bodyPr/>
        <a:lstStyle/>
        <a:p>
          <a:r>
            <a:rPr lang="en-GB" b="1" dirty="0"/>
            <a:t>PhD student from the Biological Security Research Centre</a:t>
          </a:r>
          <a:endParaRPr lang="en-US" b="1" dirty="0"/>
        </a:p>
      </dgm:t>
    </dgm:pt>
    <dgm:pt modelId="{A6D2CCB5-9539-4B8B-AFE9-ACE14428B2AF}" type="parTrans" cxnId="{E9BED9C1-DD87-456C-A852-862C9FB6966A}">
      <dgm:prSet/>
      <dgm:spPr/>
      <dgm:t>
        <a:bodyPr/>
        <a:lstStyle/>
        <a:p>
          <a:endParaRPr lang="en-US"/>
        </a:p>
      </dgm:t>
    </dgm:pt>
    <dgm:pt modelId="{2066FA72-F5FC-49D5-8656-0B2F788F4CFF}" type="sibTrans" cxnId="{E9BED9C1-DD87-456C-A852-862C9FB6966A}">
      <dgm:prSet/>
      <dgm:spPr/>
      <dgm:t>
        <a:bodyPr/>
        <a:lstStyle/>
        <a:p>
          <a:endParaRPr lang="en-US"/>
        </a:p>
      </dgm:t>
    </dgm:pt>
    <dgm:pt modelId="{1916DE56-61E6-4249-B4E0-D7696309F3AB}">
      <dgm:prSet/>
      <dgm:spPr/>
      <dgm:t>
        <a:bodyPr/>
        <a:lstStyle/>
        <a:p>
          <a:r>
            <a:rPr lang="en-GB" dirty="0"/>
            <a:t> </a:t>
          </a:r>
          <a:r>
            <a:rPr lang="en-GB" b="1" dirty="0"/>
            <a:t>International Law of Biological and Chemical weapons focusing on international criminalisation. </a:t>
          </a:r>
          <a:endParaRPr lang="en-US" b="1" dirty="0"/>
        </a:p>
      </dgm:t>
    </dgm:pt>
    <dgm:pt modelId="{9C73950F-FBF1-4013-88F4-0064D91BCDBF}" type="parTrans" cxnId="{2E307C11-B351-496C-A9B8-533B7F396B69}">
      <dgm:prSet/>
      <dgm:spPr/>
      <dgm:t>
        <a:bodyPr/>
        <a:lstStyle/>
        <a:p>
          <a:endParaRPr lang="en-US"/>
        </a:p>
      </dgm:t>
    </dgm:pt>
    <dgm:pt modelId="{052F9C4E-7D8D-4364-9400-63CB43178C30}" type="sibTrans" cxnId="{2E307C11-B351-496C-A9B8-533B7F396B69}">
      <dgm:prSet/>
      <dgm:spPr/>
      <dgm:t>
        <a:bodyPr/>
        <a:lstStyle/>
        <a:p>
          <a:endParaRPr lang="en-US"/>
        </a:p>
      </dgm:t>
    </dgm:pt>
    <dgm:pt modelId="{FB640479-B2EA-4273-8EA2-5D4B5AE2007A}">
      <dgm:prSet/>
      <dgm:spPr/>
      <dgm:t>
        <a:bodyPr/>
        <a:lstStyle/>
        <a:p>
          <a:r>
            <a:rPr lang="en-GB" b="1" dirty="0"/>
            <a:t>Research interests: </a:t>
          </a:r>
          <a:endParaRPr lang="en-US" b="1" dirty="0"/>
        </a:p>
      </dgm:t>
    </dgm:pt>
    <dgm:pt modelId="{8957E796-981D-4F49-A8DB-75935E899DFD}" type="parTrans" cxnId="{7660399E-2D9D-4BC3-9C37-C15745ED7482}">
      <dgm:prSet/>
      <dgm:spPr/>
      <dgm:t>
        <a:bodyPr/>
        <a:lstStyle/>
        <a:p>
          <a:endParaRPr lang="en-US"/>
        </a:p>
      </dgm:t>
    </dgm:pt>
    <dgm:pt modelId="{7E29D120-AA30-4F07-8EED-DC9ECD885900}" type="sibTrans" cxnId="{7660399E-2D9D-4BC3-9C37-C15745ED7482}">
      <dgm:prSet/>
      <dgm:spPr/>
      <dgm:t>
        <a:bodyPr/>
        <a:lstStyle/>
        <a:p>
          <a:endParaRPr lang="en-US"/>
        </a:p>
      </dgm:t>
    </dgm:pt>
    <dgm:pt modelId="{4113EDC2-81AD-4E42-9D30-1F34BF0C782C}">
      <dgm:prSet/>
      <dgm:spPr/>
      <dgm:t>
        <a:bodyPr/>
        <a:lstStyle/>
        <a:p>
          <a:r>
            <a:rPr lang="en-GB" b="1" dirty="0"/>
            <a:t>Biosecurity education to all levels of academics, policy makers etc</a:t>
          </a:r>
          <a:endParaRPr lang="en-US" b="1" dirty="0"/>
        </a:p>
      </dgm:t>
    </dgm:pt>
    <dgm:pt modelId="{F689C6F2-1D27-47B7-87A2-D1A538F0389E}" type="parTrans" cxnId="{352106CC-2AE9-4869-A6B6-426314056596}">
      <dgm:prSet/>
      <dgm:spPr/>
      <dgm:t>
        <a:bodyPr/>
        <a:lstStyle/>
        <a:p>
          <a:endParaRPr lang="en-US"/>
        </a:p>
      </dgm:t>
    </dgm:pt>
    <dgm:pt modelId="{4B3313E1-7E43-4D41-AD8D-FE8833D550F7}" type="sibTrans" cxnId="{352106CC-2AE9-4869-A6B6-426314056596}">
      <dgm:prSet/>
      <dgm:spPr/>
      <dgm:t>
        <a:bodyPr/>
        <a:lstStyle/>
        <a:p>
          <a:endParaRPr lang="en-US"/>
        </a:p>
      </dgm:t>
    </dgm:pt>
    <dgm:pt modelId="{AC48EABA-505B-454A-8201-C96626FEBA71}">
      <dgm:prSet/>
      <dgm:spPr/>
      <dgm:t>
        <a:bodyPr/>
        <a:lstStyle/>
        <a:p>
          <a:r>
            <a:rPr lang="en-GB" b="1" dirty="0"/>
            <a:t>Legality and ethics of White phosphorus use by the military</a:t>
          </a:r>
          <a:endParaRPr lang="en-US" b="1" dirty="0"/>
        </a:p>
      </dgm:t>
    </dgm:pt>
    <dgm:pt modelId="{41BDE582-3617-4375-B38E-51B6AA096323}" type="parTrans" cxnId="{874C7F54-99B5-4970-8D8A-FB39AB27C4F7}">
      <dgm:prSet/>
      <dgm:spPr/>
      <dgm:t>
        <a:bodyPr/>
        <a:lstStyle/>
        <a:p>
          <a:endParaRPr lang="en-US"/>
        </a:p>
      </dgm:t>
    </dgm:pt>
    <dgm:pt modelId="{76FF8193-926E-44FE-AAC3-BD3B02E37153}" type="sibTrans" cxnId="{874C7F54-99B5-4970-8D8A-FB39AB27C4F7}">
      <dgm:prSet/>
      <dgm:spPr/>
      <dgm:t>
        <a:bodyPr/>
        <a:lstStyle/>
        <a:p>
          <a:endParaRPr lang="en-US"/>
        </a:p>
      </dgm:t>
    </dgm:pt>
    <dgm:pt modelId="{67E54B05-D198-4FFF-A2A8-308AFB04308E}">
      <dgm:prSet/>
      <dgm:spPr/>
      <dgm:t>
        <a:bodyPr/>
        <a:lstStyle/>
        <a:p>
          <a:r>
            <a:rPr lang="en-GB" b="1" dirty="0"/>
            <a:t>AI risks to biosecurity</a:t>
          </a:r>
          <a:r>
            <a:rPr lang="en-GB" dirty="0"/>
            <a:t> </a:t>
          </a:r>
          <a:endParaRPr lang="en-US" dirty="0"/>
        </a:p>
      </dgm:t>
    </dgm:pt>
    <dgm:pt modelId="{172FB4AC-6E9B-4643-A23A-2EAE017E1FD9}" type="parTrans" cxnId="{2ACC7441-7A2E-4B97-9352-2114D3DA4346}">
      <dgm:prSet/>
      <dgm:spPr/>
      <dgm:t>
        <a:bodyPr/>
        <a:lstStyle/>
        <a:p>
          <a:endParaRPr lang="en-US"/>
        </a:p>
      </dgm:t>
    </dgm:pt>
    <dgm:pt modelId="{F1DD75AF-F4AA-45BA-ADF7-D7B62A64618E}" type="sibTrans" cxnId="{2ACC7441-7A2E-4B97-9352-2114D3DA4346}">
      <dgm:prSet/>
      <dgm:spPr/>
      <dgm:t>
        <a:bodyPr/>
        <a:lstStyle/>
        <a:p>
          <a:endParaRPr lang="en-US"/>
        </a:p>
      </dgm:t>
    </dgm:pt>
    <dgm:pt modelId="{387C807F-4ED1-487F-9FEE-AF53EDD3F5FB}" type="pres">
      <dgm:prSet presAssocID="{69FAD0DC-8DB1-45E0-A43D-87D3006FD567}" presName="Name0" presStyleCnt="0">
        <dgm:presLayoutVars>
          <dgm:dir/>
          <dgm:resizeHandles val="exact"/>
        </dgm:presLayoutVars>
      </dgm:prSet>
      <dgm:spPr/>
    </dgm:pt>
    <dgm:pt modelId="{141B8EB5-9C6A-453C-BC89-2B878C7F8E88}" type="pres">
      <dgm:prSet presAssocID="{EE1BE06F-9AA5-44DF-B065-F2590A565205}" presName="node" presStyleLbl="node1" presStyleIdx="0" presStyleCnt="6">
        <dgm:presLayoutVars>
          <dgm:bulletEnabled val="1"/>
        </dgm:presLayoutVars>
      </dgm:prSet>
      <dgm:spPr/>
    </dgm:pt>
    <dgm:pt modelId="{B6FBF3AA-756B-4320-9A46-EA40B22C622E}" type="pres">
      <dgm:prSet presAssocID="{2066FA72-F5FC-49D5-8656-0B2F788F4CFF}" presName="sibTrans" presStyleLbl="sibTrans1D1" presStyleIdx="0" presStyleCnt="5"/>
      <dgm:spPr/>
    </dgm:pt>
    <dgm:pt modelId="{55D1574F-F822-4BA8-A103-C18A0BEFBD3C}" type="pres">
      <dgm:prSet presAssocID="{2066FA72-F5FC-49D5-8656-0B2F788F4CFF}" presName="connectorText" presStyleLbl="sibTrans1D1" presStyleIdx="0" presStyleCnt="5"/>
      <dgm:spPr/>
    </dgm:pt>
    <dgm:pt modelId="{2A97553F-67DF-42D2-A40E-93A16B2E695E}" type="pres">
      <dgm:prSet presAssocID="{1916DE56-61E6-4249-B4E0-D7696309F3AB}" presName="node" presStyleLbl="node1" presStyleIdx="1" presStyleCnt="6">
        <dgm:presLayoutVars>
          <dgm:bulletEnabled val="1"/>
        </dgm:presLayoutVars>
      </dgm:prSet>
      <dgm:spPr/>
    </dgm:pt>
    <dgm:pt modelId="{62F986CA-0629-4B3D-B310-3D0682E2E43D}" type="pres">
      <dgm:prSet presAssocID="{052F9C4E-7D8D-4364-9400-63CB43178C30}" presName="sibTrans" presStyleLbl="sibTrans1D1" presStyleIdx="1" presStyleCnt="5"/>
      <dgm:spPr/>
    </dgm:pt>
    <dgm:pt modelId="{94D47B21-9210-4F06-B322-60960769C3BA}" type="pres">
      <dgm:prSet presAssocID="{052F9C4E-7D8D-4364-9400-63CB43178C30}" presName="connectorText" presStyleLbl="sibTrans1D1" presStyleIdx="1" presStyleCnt="5"/>
      <dgm:spPr/>
    </dgm:pt>
    <dgm:pt modelId="{2644CA15-9F1F-47EA-A4FA-5F2F6B826423}" type="pres">
      <dgm:prSet presAssocID="{FB640479-B2EA-4273-8EA2-5D4B5AE2007A}" presName="node" presStyleLbl="node1" presStyleIdx="2" presStyleCnt="6">
        <dgm:presLayoutVars>
          <dgm:bulletEnabled val="1"/>
        </dgm:presLayoutVars>
      </dgm:prSet>
      <dgm:spPr/>
    </dgm:pt>
    <dgm:pt modelId="{38412998-82AB-46F6-9A55-E16D48DDEB59}" type="pres">
      <dgm:prSet presAssocID="{7E29D120-AA30-4F07-8EED-DC9ECD885900}" presName="sibTrans" presStyleLbl="sibTrans1D1" presStyleIdx="2" presStyleCnt="5"/>
      <dgm:spPr/>
    </dgm:pt>
    <dgm:pt modelId="{CC1AD5DA-0EA0-4048-918B-66D1B0F6AC7D}" type="pres">
      <dgm:prSet presAssocID="{7E29D120-AA30-4F07-8EED-DC9ECD885900}" presName="connectorText" presStyleLbl="sibTrans1D1" presStyleIdx="2" presStyleCnt="5"/>
      <dgm:spPr/>
    </dgm:pt>
    <dgm:pt modelId="{2211E0B0-0A64-4D48-A2A5-FE5B5196F73F}" type="pres">
      <dgm:prSet presAssocID="{4113EDC2-81AD-4E42-9D30-1F34BF0C782C}" presName="node" presStyleLbl="node1" presStyleIdx="3" presStyleCnt="6">
        <dgm:presLayoutVars>
          <dgm:bulletEnabled val="1"/>
        </dgm:presLayoutVars>
      </dgm:prSet>
      <dgm:spPr/>
    </dgm:pt>
    <dgm:pt modelId="{2E537073-EFB6-46E1-BC19-80E2E69CCA57}" type="pres">
      <dgm:prSet presAssocID="{4B3313E1-7E43-4D41-AD8D-FE8833D550F7}" presName="sibTrans" presStyleLbl="sibTrans1D1" presStyleIdx="3" presStyleCnt="5"/>
      <dgm:spPr/>
    </dgm:pt>
    <dgm:pt modelId="{9071B65A-0DD7-4672-A8BB-7242A3469B29}" type="pres">
      <dgm:prSet presAssocID="{4B3313E1-7E43-4D41-AD8D-FE8833D550F7}" presName="connectorText" presStyleLbl="sibTrans1D1" presStyleIdx="3" presStyleCnt="5"/>
      <dgm:spPr/>
    </dgm:pt>
    <dgm:pt modelId="{5D8988D4-21D3-41F9-B442-E31F7646362D}" type="pres">
      <dgm:prSet presAssocID="{AC48EABA-505B-454A-8201-C96626FEBA71}" presName="node" presStyleLbl="node1" presStyleIdx="4" presStyleCnt="6">
        <dgm:presLayoutVars>
          <dgm:bulletEnabled val="1"/>
        </dgm:presLayoutVars>
      </dgm:prSet>
      <dgm:spPr/>
    </dgm:pt>
    <dgm:pt modelId="{EDFFF970-48AE-4F65-8C28-29255F1F68C2}" type="pres">
      <dgm:prSet presAssocID="{76FF8193-926E-44FE-AAC3-BD3B02E37153}" presName="sibTrans" presStyleLbl="sibTrans1D1" presStyleIdx="4" presStyleCnt="5"/>
      <dgm:spPr/>
    </dgm:pt>
    <dgm:pt modelId="{2BCD10A3-7711-4239-A199-14A1C177407A}" type="pres">
      <dgm:prSet presAssocID="{76FF8193-926E-44FE-AAC3-BD3B02E37153}" presName="connectorText" presStyleLbl="sibTrans1D1" presStyleIdx="4" presStyleCnt="5"/>
      <dgm:spPr/>
    </dgm:pt>
    <dgm:pt modelId="{AF24F80D-9D9A-481C-B573-A37A2C206079}" type="pres">
      <dgm:prSet presAssocID="{67E54B05-D198-4FFF-A2A8-308AFB04308E}" presName="node" presStyleLbl="node1" presStyleIdx="5" presStyleCnt="6">
        <dgm:presLayoutVars>
          <dgm:bulletEnabled val="1"/>
        </dgm:presLayoutVars>
      </dgm:prSet>
      <dgm:spPr/>
    </dgm:pt>
  </dgm:ptLst>
  <dgm:cxnLst>
    <dgm:cxn modelId="{B63B790D-1231-4B0B-9AEB-50183CC9DD3A}" type="presOf" srcId="{7E29D120-AA30-4F07-8EED-DC9ECD885900}" destId="{38412998-82AB-46F6-9A55-E16D48DDEB59}" srcOrd="0" destOrd="0" presId="urn:microsoft.com/office/officeart/2016/7/layout/RepeatingBendingProcessNew"/>
    <dgm:cxn modelId="{43B57C0D-FBE0-4F54-8613-6100D169DED4}" type="presOf" srcId="{7E29D120-AA30-4F07-8EED-DC9ECD885900}" destId="{CC1AD5DA-0EA0-4048-918B-66D1B0F6AC7D}" srcOrd="1" destOrd="0" presId="urn:microsoft.com/office/officeart/2016/7/layout/RepeatingBendingProcessNew"/>
    <dgm:cxn modelId="{2E307C11-B351-496C-A9B8-533B7F396B69}" srcId="{69FAD0DC-8DB1-45E0-A43D-87D3006FD567}" destId="{1916DE56-61E6-4249-B4E0-D7696309F3AB}" srcOrd="1" destOrd="0" parTransId="{9C73950F-FBF1-4013-88F4-0064D91BCDBF}" sibTransId="{052F9C4E-7D8D-4364-9400-63CB43178C30}"/>
    <dgm:cxn modelId="{934CFD1A-BBE6-40B6-B7F4-AE9A5D4DE290}" type="presOf" srcId="{69FAD0DC-8DB1-45E0-A43D-87D3006FD567}" destId="{387C807F-4ED1-487F-9FEE-AF53EDD3F5FB}" srcOrd="0" destOrd="0" presId="urn:microsoft.com/office/officeart/2016/7/layout/RepeatingBendingProcessNew"/>
    <dgm:cxn modelId="{A84CFC29-EB45-4F36-99B4-6F4AD1B6CF6D}" type="presOf" srcId="{2066FA72-F5FC-49D5-8656-0B2F788F4CFF}" destId="{55D1574F-F822-4BA8-A103-C18A0BEFBD3C}" srcOrd="1" destOrd="0" presId="urn:microsoft.com/office/officeart/2016/7/layout/RepeatingBendingProcessNew"/>
    <dgm:cxn modelId="{D7B2BE39-DC75-4357-BAC4-426248411256}" type="presOf" srcId="{AC48EABA-505B-454A-8201-C96626FEBA71}" destId="{5D8988D4-21D3-41F9-B442-E31F7646362D}" srcOrd="0" destOrd="0" presId="urn:microsoft.com/office/officeart/2016/7/layout/RepeatingBendingProcessNew"/>
    <dgm:cxn modelId="{2ACC7441-7A2E-4B97-9352-2114D3DA4346}" srcId="{69FAD0DC-8DB1-45E0-A43D-87D3006FD567}" destId="{67E54B05-D198-4FFF-A2A8-308AFB04308E}" srcOrd="5" destOrd="0" parTransId="{172FB4AC-6E9B-4643-A23A-2EAE017E1FD9}" sibTransId="{F1DD75AF-F4AA-45BA-ADF7-D7B62A64618E}"/>
    <dgm:cxn modelId="{4E987C48-7253-4703-9F33-EBFC593E0DB7}" type="presOf" srcId="{67E54B05-D198-4FFF-A2A8-308AFB04308E}" destId="{AF24F80D-9D9A-481C-B573-A37A2C206079}" srcOrd="0" destOrd="0" presId="urn:microsoft.com/office/officeart/2016/7/layout/RepeatingBendingProcessNew"/>
    <dgm:cxn modelId="{48F6AD4D-274D-4CDD-A82C-645DC925F6DB}" type="presOf" srcId="{4B3313E1-7E43-4D41-AD8D-FE8833D550F7}" destId="{9071B65A-0DD7-4672-A8BB-7242A3469B29}" srcOrd="1" destOrd="0" presId="urn:microsoft.com/office/officeart/2016/7/layout/RepeatingBendingProcessNew"/>
    <dgm:cxn modelId="{874C7F54-99B5-4970-8D8A-FB39AB27C4F7}" srcId="{69FAD0DC-8DB1-45E0-A43D-87D3006FD567}" destId="{AC48EABA-505B-454A-8201-C96626FEBA71}" srcOrd="4" destOrd="0" parTransId="{41BDE582-3617-4375-B38E-51B6AA096323}" sibTransId="{76FF8193-926E-44FE-AAC3-BD3B02E37153}"/>
    <dgm:cxn modelId="{A0A38A57-4C45-42F5-B176-7F2F139AC032}" type="presOf" srcId="{76FF8193-926E-44FE-AAC3-BD3B02E37153}" destId="{2BCD10A3-7711-4239-A199-14A1C177407A}" srcOrd="1" destOrd="0" presId="urn:microsoft.com/office/officeart/2016/7/layout/RepeatingBendingProcessNew"/>
    <dgm:cxn modelId="{BCCF6D5A-B34C-4317-BF72-EDEE5F05233F}" type="presOf" srcId="{1916DE56-61E6-4249-B4E0-D7696309F3AB}" destId="{2A97553F-67DF-42D2-A40E-93A16B2E695E}" srcOrd="0" destOrd="0" presId="urn:microsoft.com/office/officeart/2016/7/layout/RepeatingBendingProcessNew"/>
    <dgm:cxn modelId="{2B3D5685-181E-419A-806A-6809BCA52D8B}" type="presOf" srcId="{4B3313E1-7E43-4D41-AD8D-FE8833D550F7}" destId="{2E537073-EFB6-46E1-BC19-80E2E69CCA57}" srcOrd="0" destOrd="0" presId="urn:microsoft.com/office/officeart/2016/7/layout/RepeatingBendingProcessNew"/>
    <dgm:cxn modelId="{3648B096-1C6E-439D-80C4-704C1D0147DE}" type="presOf" srcId="{76FF8193-926E-44FE-AAC3-BD3B02E37153}" destId="{EDFFF970-48AE-4F65-8C28-29255F1F68C2}" srcOrd="0" destOrd="0" presId="urn:microsoft.com/office/officeart/2016/7/layout/RepeatingBendingProcessNew"/>
    <dgm:cxn modelId="{AC58CA96-3E25-4151-90EC-E512AE81AC05}" type="presOf" srcId="{FB640479-B2EA-4273-8EA2-5D4B5AE2007A}" destId="{2644CA15-9F1F-47EA-A4FA-5F2F6B826423}" srcOrd="0" destOrd="0" presId="urn:microsoft.com/office/officeart/2016/7/layout/RepeatingBendingProcessNew"/>
    <dgm:cxn modelId="{8EE70D97-C3B5-4D27-998B-AD9EFB29B543}" type="presOf" srcId="{EE1BE06F-9AA5-44DF-B065-F2590A565205}" destId="{141B8EB5-9C6A-453C-BC89-2B878C7F8E88}" srcOrd="0" destOrd="0" presId="urn:microsoft.com/office/officeart/2016/7/layout/RepeatingBendingProcessNew"/>
    <dgm:cxn modelId="{7660399E-2D9D-4BC3-9C37-C15745ED7482}" srcId="{69FAD0DC-8DB1-45E0-A43D-87D3006FD567}" destId="{FB640479-B2EA-4273-8EA2-5D4B5AE2007A}" srcOrd="2" destOrd="0" parTransId="{8957E796-981D-4F49-A8DB-75935E899DFD}" sibTransId="{7E29D120-AA30-4F07-8EED-DC9ECD885900}"/>
    <dgm:cxn modelId="{ACABEEA2-9D5A-4215-83D2-1EAF576ACE4C}" type="presOf" srcId="{2066FA72-F5FC-49D5-8656-0B2F788F4CFF}" destId="{B6FBF3AA-756B-4320-9A46-EA40B22C622E}" srcOrd="0" destOrd="0" presId="urn:microsoft.com/office/officeart/2016/7/layout/RepeatingBendingProcessNew"/>
    <dgm:cxn modelId="{F3A07EA5-7E64-42F8-B599-1F37D4194733}" type="presOf" srcId="{052F9C4E-7D8D-4364-9400-63CB43178C30}" destId="{62F986CA-0629-4B3D-B310-3D0682E2E43D}" srcOrd="0" destOrd="0" presId="urn:microsoft.com/office/officeart/2016/7/layout/RepeatingBendingProcessNew"/>
    <dgm:cxn modelId="{6B1D2CB6-DD7C-43A1-A3B6-BE4497453190}" type="presOf" srcId="{4113EDC2-81AD-4E42-9D30-1F34BF0C782C}" destId="{2211E0B0-0A64-4D48-A2A5-FE5B5196F73F}" srcOrd="0" destOrd="0" presId="urn:microsoft.com/office/officeart/2016/7/layout/RepeatingBendingProcessNew"/>
    <dgm:cxn modelId="{E9BED9C1-DD87-456C-A852-862C9FB6966A}" srcId="{69FAD0DC-8DB1-45E0-A43D-87D3006FD567}" destId="{EE1BE06F-9AA5-44DF-B065-F2590A565205}" srcOrd="0" destOrd="0" parTransId="{A6D2CCB5-9539-4B8B-AFE9-ACE14428B2AF}" sibTransId="{2066FA72-F5FC-49D5-8656-0B2F788F4CFF}"/>
    <dgm:cxn modelId="{352106CC-2AE9-4869-A6B6-426314056596}" srcId="{69FAD0DC-8DB1-45E0-A43D-87D3006FD567}" destId="{4113EDC2-81AD-4E42-9D30-1F34BF0C782C}" srcOrd="3" destOrd="0" parTransId="{F689C6F2-1D27-47B7-87A2-D1A538F0389E}" sibTransId="{4B3313E1-7E43-4D41-AD8D-FE8833D550F7}"/>
    <dgm:cxn modelId="{76A40DD3-6230-49AB-94FC-B15DF668ED6A}" type="presOf" srcId="{052F9C4E-7D8D-4364-9400-63CB43178C30}" destId="{94D47B21-9210-4F06-B322-60960769C3BA}" srcOrd="1" destOrd="0" presId="urn:microsoft.com/office/officeart/2016/7/layout/RepeatingBendingProcessNew"/>
    <dgm:cxn modelId="{752252BC-80BA-409D-A12E-6F61E1D38EC3}" type="presParOf" srcId="{387C807F-4ED1-487F-9FEE-AF53EDD3F5FB}" destId="{141B8EB5-9C6A-453C-BC89-2B878C7F8E88}" srcOrd="0" destOrd="0" presId="urn:microsoft.com/office/officeart/2016/7/layout/RepeatingBendingProcessNew"/>
    <dgm:cxn modelId="{CA17B1F3-7064-4D0A-9697-DF23901CFEB5}" type="presParOf" srcId="{387C807F-4ED1-487F-9FEE-AF53EDD3F5FB}" destId="{B6FBF3AA-756B-4320-9A46-EA40B22C622E}" srcOrd="1" destOrd="0" presId="urn:microsoft.com/office/officeart/2016/7/layout/RepeatingBendingProcessNew"/>
    <dgm:cxn modelId="{1049EE3A-6097-4ED6-9216-61A3C030413C}" type="presParOf" srcId="{B6FBF3AA-756B-4320-9A46-EA40B22C622E}" destId="{55D1574F-F822-4BA8-A103-C18A0BEFBD3C}" srcOrd="0" destOrd="0" presId="urn:microsoft.com/office/officeart/2016/7/layout/RepeatingBendingProcessNew"/>
    <dgm:cxn modelId="{87FD2573-99A9-40B3-A29F-1334DC2BC2DA}" type="presParOf" srcId="{387C807F-4ED1-487F-9FEE-AF53EDD3F5FB}" destId="{2A97553F-67DF-42D2-A40E-93A16B2E695E}" srcOrd="2" destOrd="0" presId="urn:microsoft.com/office/officeart/2016/7/layout/RepeatingBendingProcessNew"/>
    <dgm:cxn modelId="{0B1BCE2E-91D7-4140-8195-DFB8A7842EEB}" type="presParOf" srcId="{387C807F-4ED1-487F-9FEE-AF53EDD3F5FB}" destId="{62F986CA-0629-4B3D-B310-3D0682E2E43D}" srcOrd="3" destOrd="0" presId="urn:microsoft.com/office/officeart/2016/7/layout/RepeatingBendingProcessNew"/>
    <dgm:cxn modelId="{6263ED63-7228-4AE3-B3A1-4AC38E9B72A7}" type="presParOf" srcId="{62F986CA-0629-4B3D-B310-3D0682E2E43D}" destId="{94D47B21-9210-4F06-B322-60960769C3BA}" srcOrd="0" destOrd="0" presId="urn:microsoft.com/office/officeart/2016/7/layout/RepeatingBendingProcessNew"/>
    <dgm:cxn modelId="{4A223A65-233D-4654-87D3-57C2A48C948A}" type="presParOf" srcId="{387C807F-4ED1-487F-9FEE-AF53EDD3F5FB}" destId="{2644CA15-9F1F-47EA-A4FA-5F2F6B826423}" srcOrd="4" destOrd="0" presId="urn:microsoft.com/office/officeart/2016/7/layout/RepeatingBendingProcessNew"/>
    <dgm:cxn modelId="{48CD9541-C178-4B5F-A3FF-CC39464B36B3}" type="presParOf" srcId="{387C807F-4ED1-487F-9FEE-AF53EDD3F5FB}" destId="{38412998-82AB-46F6-9A55-E16D48DDEB59}" srcOrd="5" destOrd="0" presId="urn:microsoft.com/office/officeart/2016/7/layout/RepeatingBendingProcessNew"/>
    <dgm:cxn modelId="{4D166163-F8B9-464F-A3D6-6EC755991A24}" type="presParOf" srcId="{38412998-82AB-46F6-9A55-E16D48DDEB59}" destId="{CC1AD5DA-0EA0-4048-918B-66D1B0F6AC7D}" srcOrd="0" destOrd="0" presId="urn:microsoft.com/office/officeart/2016/7/layout/RepeatingBendingProcessNew"/>
    <dgm:cxn modelId="{58E9B32B-1187-4D71-8C9D-092EDD78EFDF}" type="presParOf" srcId="{387C807F-4ED1-487F-9FEE-AF53EDD3F5FB}" destId="{2211E0B0-0A64-4D48-A2A5-FE5B5196F73F}" srcOrd="6" destOrd="0" presId="urn:microsoft.com/office/officeart/2016/7/layout/RepeatingBendingProcessNew"/>
    <dgm:cxn modelId="{B6D93132-D479-494E-B5D6-E1B5A83CA929}" type="presParOf" srcId="{387C807F-4ED1-487F-9FEE-AF53EDD3F5FB}" destId="{2E537073-EFB6-46E1-BC19-80E2E69CCA57}" srcOrd="7" destOrd="0" presId="urn:microsoft.com/office/officeart/2016/7/layout/RepeatingBendingProcessNew"/>
    <dgm:cxn modelId="{03219CF3-0525-4C4A-AB09-28B01989E5E8}" type="presParOf" srcId="{2E537073-EFB6-46E1-BC19-80E2E69CCA57}" destId="{9071B65A-0DD7-4672-A8BB-7242A3469B29}" srcOrd="0" destOrd="0" presId="urn:microsoft.com/office/officeart/2016/7/layout/RepeatingBendingProcessNew"/>
    <dgm:cxn modelId="{2D9B01A2-15EF-4DFB-9278-B9B28EF0BF68}" type="presParOf" srcId="{387C807F-4ED1-487F-9FEE-AF53EDD3F5FB}" destId="{5D8988D4-21D3-41F9-B442-E31F7646362D}" srcOrd="8" destOrd="0" presId="urn:microsoft.com/office/officeart/2016/7/layout/RepeatingBendingProcessNew"/>
    <dgm:cxn modelId="{852D9C07-6636-47A4-AB7C-D1DEB3C43F81}" type="presParOf" srcId="{387C807F-4ED1-487F-9FEE-AF53EDD3F5FB}" destId="{EDFFF970-48AE-4F65-8C28-29255F1F68C2}" srcOrd="9" destOrd="0" presId="urn:microsoft.com/office/officeart/2016/7/layout/RepeatingBendingProcessNew"/>
    <dgm:cxn modelId="{636B86DF-3768-4D88-B2D4-BF63289C4DED}" type="presParOf" srcId="{EDFFF970-48AE-4F65-8C28-29255F1F68C2}" destId="{2BCD10A3-7711-4239-A199-14A1C177407A}" srcOrd="0" destOrd="0" presId="urn:microsoft.com/office/officeart/2016/7/layout/RepeatingBendingProcessNew"/>
    <dgm:cxn modelId="{26CD8356-843C-4902-82A9-C7745211A413}" type="presParOf" srcId="{387C807F-4ED1-487F-9FEE-AF53EDD3F5FB}" destId="{AF24F80D-9D9A-481C-B573-A37A2C206079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91A6E4-D239-4751-905A-4B93307A00D8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E3696F5-711D-4A24-9C2C-A13A9D2972DF}">
      <dgm:prSet/>
      <dgm:spPr/>
      <dgm:t>
        <a:bodyPr/>
        <a:lstStyle/>
        <a:p>
          <a:r>
            <a:rPr lang="en-GB" b="1"/>
            <a:t>Who are we?</a:t>
          </a:r>
          <a:endParaRPr lang="en-US"/>
        </a:p>
      </dgm:t>
    </dgm:pt>
    <dgm:pt modelId="{819073FF-A113-4670-9542-49EBEF127F3E}" type="parTrans" cxnId="{0B19ACAC-9A8A-4ADC-8812-4CA27170A1AA}">
      <dgm:prSet/>
      <dgm:spPr/>
      <dgm:t>
        <a:bodyPr/>
        <a:lstStyle/>
        <a:p>
          <a:endParaRPr lang="en-US"/>
        </a:p>
      </dgm:t>
    </dgm:pt>
    <dgm:pt modelId="{D1F85138-142A-420D-A5DB-F8503291E473}" type="sibTrans" cxnId="{0B19ACAC-9A8A-4ADC-8812-4CA27170A1AA}">
      <dgm:prSet/>
      <dgm:spPr/>
      <dgm:t>
        <a:bodyPr/>
        <a:lstStyle/>
        <a:p>
          <a:endParaRPr lang="en-US"/>
        </a:p>
      </dgm:t>
    </dgm:pt>
    <dgm:pt modelId="{2A24111B-7B02-404B-8FBB-2E9C7F88EBEE}">
      <dgm:prSet/>
      <dgm:spPr/>
      <dgm:t>
        <a:bodyPr/>
        <a:lstStyle/>
        <a:p>
          <a:r>
            <a:rPr lang="en-GB" b="1"/>
            <a:t>What is our centre's objective? </a:t>
          </a:r>
          <a:endParaRPr lang="en-US"/>
        </a:p>
      </dgm:t>
    </dgm:pt>
    <dgm:pt modelId="{571E95C5-83C1-4695-A29C-BB6C6F5C4448}" type="parTrans" cxnId="{70E99198-4607-4F76-8E58-3947F3CD364A}">
      <dgm:prSet/>
      <dgm:spPr/>
      <dgm:t>
        <a:bodyPr/>
        <a:lstStyle/>
        <a:p>
          <a:endParaRPr lang="en-US"/>
        </a:p>
      </dgm:t>
    </dgm:pt>
    <dgm:pt modelId="{102DC817-3832-4B65-81A6-A915BB9D6871}" type="sibTrans" cxnId="{70E99198-4607-4F76-8E58-3947F3CD364A}">
      <dgm:prSet/>
      <dgm:spPr/>
      <dgm:t>
        <a:bodyPr/>
        <a:lstStyle/>
        <a:p>
          <a:endParaRPr lang="en-US"/>
        </a:p>
      </dgm:t>
    </dgm:pt>
    <dgm:pt modelId="{062C0A83-2587-4AA2-9B7D-B3294EEB16BF}">
      <dgm:prSet/>
      <dgm:spPr/>
      <dgm:t>
        <a:bodyPr/>
        <a:lstStyle/>
        <a:p>
          <a:r>
            <a:rPr lang="en-GB" b="1"/>
            <a:t>What is the context of our centre?</a:t>
          </a:r>
          <a:endParaRPr lang="en-US"/>
        </a:p>
      </dgm:t>
    </dgm:pt>
    <dgm:pt modelId="{97E39727-A355-45C3-8691-BEE709C15AD1}" type="parTrans" cxnId="{660E89C5-11CF-4D76-B92C-4E03F5D60B56}">
      <dgm:prSet/>
      <dgm:spPr/>
      <dgm:t>
        <a:bodyPr/>
        <a:lstStyle/>
        <a:p>
          <a:endParaRPr lang="en-US"/>
        </a:p>
      </dgm:t>
    </dgm:pt>
    <dgm:pt modelId="{735C7D45-26CC-432C-812C-12D8E40439FD}" type="sibTrans" cxnId="{660E89C5-11CF-4D76-B92C-4E03F5D60B56}">
      <dgm:prSet/>
      <dgm:spPr/>
      <dgm:t>
        <a:bodyPr/>
        <a:lstStyle/>
        <a:p>
          <a:endParaRPr lang="en-US"/>
        </a:p>
      </dgm:t>
    </dgm:pt>
    <dgm:pt modelId="{751CA390-9D0F-4E2B-BA0D-BD75A6E1951A}" type="pres">
      <dgm:prSet presAssocID="{7D91A6E4-D239-4751-905A-4B93307A00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8C2B1C3-3C06-414F-ADB5-D585FB5A1C09}" type="pres">
      <dgm:prSet presAssocID="{AE3696F5-711D-4A24-9C2C-A13A9D2972DF}" presName="hierRoot1" presStyleCnt="0"/>
      <dgm:spPr/>
    </dgm:pt>
    <dgm:pt modelId="{8EA9225F-3ECF-44F7-9ACC-77DB43F7B372}" type="pres">
      <dgm:prSet presAssocID="{AE3696F5-711D-4A24-9C2C-A13A9D2972DF}" presName="composite" presStyleCnt="0"/>
      <dgm:spPr/>
    </dgm:pt>
    <dgm:pt modelId="{67B3F904-E9BC-4AE7-8C68-A4669BDFA16A}" type="pres">
      <dgm:prSet presAssocID="{AE3696F5-711D-4A24-9C2C-A13A9D2972DF}" presName="background" presStyleLbl="node0" presStyleIdx="0" presStyleCnt="3"/>
      <dgm:spPr/>
    </dgm:pt>
    <dgm:pt modelId="{C6F6EF8B-1FFE-4A19-83D6-FCDA388A5C84}" type="pres">
      <dgm:prSet presAssocID="{AE3696F5-711D-4A24-9C2C-A13A9D2972DF}" presName="text" presStyleLbl="fgAcc0" presStyleIdx="0" presStyleCnt="3">
        <dgm:presLayoutVars>
          <dgm:chPref val="3"/>
        </dgm:presLayoutVars>
      </dgm:prSet>
      <dgm:spPr/>
    </dgm:pt>
    <dgm:pt modelId="{F5D37224-7E4F-48A1-8485-0A4EE941825B}" type="pres">
      <dgm:prSet presAssocID="{AE3696F5-711D-4A24-9C2C-A13A9D2972DF}" presName="hierChild2" presStyleCnt="0"/>
      <dgm:spPr/>
    </dgm:pt>
    <dgm:pt modelId="{F998574E-8A6F-41B0-9F1A-EF5F178106CB}" type="pres">
      <dgm:prSet presAssocID="{2A24111B-7B02-404B-8FBB-2E9C7F88EBEE}" presName="hierRoot1" presStyleCnt="0"/>
      <dgm:spPr/>
    </dgm:pt>
    <dgm:pt modelId="{567ACBB3-2352-4EB9-B2CF-C5654287EC39}" type="pres">
      <dgm:prSet presAssocID="{2A24111B-7B02-404B-8FBB-2E9C7F88EBEE}" presName="composite" presStyleCnt="0"/>
      <dgm:spPr/>
    </dgm:pt>
    <dgm:pt modelId="{0DB74B4C-3F53-424C-89C7-E097DBCF2F13}" type="pres">
      <dgm:prSet presAssocID="{2A24111B-7B02-404B-8FBB-2E9C7F88EBEE}" presName="background" presStyleLbl="node0" presStyleIdx="1" presStyleCnt="3"/>
      <dgm:spPr/>
    </dgm:pt>
    <dgm:pt modelId="{D92753FE-F4F6-4663-A711-757A86B59A23}" type="pres">
      <dgm:prSet presAssocID="{2A24111B-7B02-404B-8FBB-2E9C7F88EBEE}" presName="text" presStyleLbl="fgAcc0" presStyleIdx="1" presStyleCnt="3">
        <dgm:presLayoutVars>
          <dgm:chPref val="3"/>
        </dgm:presLayoutVars>
      </dgm:prSet>
      <dgm:spPr/>
    </dgm:pt>
    <dgm:pt modelId="{C36AB59F-8E19-4482-810B-7158ED49191C}" type="pres">
      <dgm:prSet presAssocID="{2A24111B-7B02-404B-8FBB-2E9C7F88EBEE}" presName="hierChild2" presStyleCnt="0"/>
      <dgm:spPr/>
    </dgm:pt>
    <dgm:pt modelId="{1AD60DD6-29D4-4022-A3DE-82AC3CDB3029}" type="pres">
      <dgm:prSet presAssocID="{062C0A83-2587-4AA2-9B7D-B3294EEB16BF}" presName="hierRoot1" presStyleCnt="0"/>
      <dgm:spPr/>
    </dgm:pt>
    <dgm:pt modelId="{1E36BF0E-3756-425C-A18E-07C41C7C871F}" type="pres">
      <dgm:prSet presAssocID="{062C0A83-2587-4AA2-9B7D-B3294EEB16BF}" presName="composite" presStyleCnt="0"/>
      <dgm:spPr/>
    </dgm:pt>
    <dgm:pt modelId="{2611F591-7BE6-4AFB-B6F3-49B5280E3AE0}" type="pres">
      <dgm:prSet presAssocID="{062C0A83-2587-4AA2-9B7D-B3294EEB16BF}" presName="background" presStyleLbl="node0" presStyleIdx="2" presStyleCnt="3"/>
      <dgm:spPr/>
    </dgm:pt>
    <dgm:pt modelId="{A50B8FEC-D2F3-445D-B76A-02F948BA4B8D}" type="pres">
      <dgm:prSet presAssocID="{062C0A83-2587-4AA2-9B7D-B3294EEB16BF}" presName="text" presStyleLbl="fgAcc0" presStyleIdx="2" presStyleCnt="3">
        <dgm:presLayoutVars>
          <dgm:chPref val="3"/>
        </dgm:presLayoutVars>
      </dgm:prSet>
      <dgm:spPr/>
    </dgm:pt>
    <dgm:pt modelId="{2BCB869B-ADF7-4251-B822-1DF15B5B061C}" type="pres">
      <dgm:prSet presAssocID="{062C0A83-2587-4AA2-9B7D-B3294EEB16BF}" presName="hierChild2" presStyleCnt="0"/>
      <dgm:spPr/>
    </dgm:pt>
  </dgm:ptLst>
  <dgm:cxnLst>
    <dgm:cxn modelId="{18521C1D-194C-4307-AB37-45E0A1FB80B4}" type="presOf" srcId="{062C0A83-2587-4AA2-9B7D-B3294EEB16BF}" destId="{A50B8FEC-D2F3-445D-B76A-02F948BA4B8D}" srcOrd="0" destOrd="0" presId="urn:microsoft.com/office/officeart/2005/8/layout/hierarchy1"/>
    <dgm:cxn modelId="{C760501D-CAD6-4F80-83A2-5F1792918BB5}" type="presOf" srcId="{7D91A6E4-D239-4751-905A-4B93307A00D8}" destId="{751CA390-9D0F-4E2B-BA0D-BD75A6E1951A}" srcOrd="0" destOrd="0" presId="urn:microsoft.com/office/officeart/2005/8/layout/hierarchy1"/>
    <dgm:cxn modelId="{51B5ED62-2F61-4B4E-9F4B-8D50005C78C5}" type="presOf" srcId="{2A24111B-7B02-404B-8FBB-2E9C7F88EBEE}" destId="{D92753FE-F4F6-4663-A711-757A86B59A23}" srcOrd="0" destOrd="0" presId="urn:microsoft.com/office/officeart/2005/8/layout/hierarchy1"/>
    <dgm:cxn modelId="{288F4D44-F5D3-4EDC-B5BC-E8F1A3942F6F}" type="presOf" srcId="{AE3696F5-711D-4A24-9C2C-A13A9D2972DF}" destId="{C6F6EF8B-1FFE-4A19-83D6-FCDA388A5C84}" srcOrd="0" destOrd="0" presId="urn:microsoft.com/office/officeart/2005/8/layout/hierarchy1"/>
    <dgm:cxn modelId="{70E99198-4607-4F76-8E58-3947F3CD364A}" srcId="{7D91A6E4-D239-4751-905A-4B93307A00D8}" destId="{2A24111B-7B02-404B-8FBB-2E9C7F88EBEE}" srcOrd="1" destOrd="0" parTransId="{571E95C5-83C1-4695-A29C-BB6C6F5C4448}" sibTransId="{102DC817-3832-4B65-81A6-A915BB9D6871}"/>
    <dgm:cxn modelId="{0B19ACAC-9A8A-4ADC-8812-4CA27170A1AA}" srcId="{7D91A6E4-D239-4751-905A-4B93307A00D8}" destId="{AE3696F5-711D-4A24-9C2C-A13A9D2972DF}" srcOrd="0" destOrd="0" parTransId="{819073FF-A113-4670-9542-49EBEF127F3E}" sibTransId="{D1F85138-142A-420D-A5DB-F8503291E473}"/>
    <dgm:cxn modelId="{660E89C5-11CF-4D76-B92C-4E03F5D60B56}" srcId="{7D91A6E4-D239-4751-905A-4B93307A00D8}" destId="{062C0A83-2587-4AA2-9B7D-B3294EEB16BF}" srcOrd="2" destOrd="0" parTransId="{97E39727-A355-45C3-8691-BEE709C15AD1}" sibTransId="{735C7D45-26CC-432C-812C-12D8E40439FD}"/>
    <dgm:cxn modelId="{497406E7-2998-4654-A5A9-8976E52BBA3F}" type="presParOf" srcId="{751CA390-9D0F-4E2B-BA0D-BD75A6E1951A}" destId="{58C2B1C3-3C06-414F-ADB5-D585FB5A1C09}" srcOrd="0" destOrd="0" presId="urn:microsoft.com/office/officeart/2005/8/layout/hierarchy1"/>
    <dgm:cxn modelId="{B4550369-3297-42BD-BB1D-83AF1C09ABCF}" type="presParOf" srcId="{58C2B1C3-3C06-414F-ADB5-D585FB5A1C09}" destId="{8EA9225F-3ECF-44F7-9ACC-77DB43F7B372}" srcOrd="0" destOrd="0" presId="urn:microsoft.com/office/officeart/2005/8/layout/hierarchy1"/>
    <dgm:cxn modelId="{19E29A38-F591-41CF-AFCD-95D5A0C91ABA}" type="presParOf" srcId="{8EA9225F-3ECF-44F7-9ACC-77DB43F7B372}" destId="{67B3F904-E9BC-4AE7-8C68-A4669BDFA16A}" srcOrd="0" destOrd="0" presId="urn:microsoft.com/office/officeart/2005/8/layout/hierarchy1"/>
    <dgm:cxn modelId="{3E958F84-4E8A-4466-86A9-9235AF35FE43}" type="presParOf" srcId="{8EA9225F-3ECF-44F7-9ACC-77DB43F7B372}" destId="{C6F6EF8B-1FFE-4A19-83D6-FCDA388A5C84}" srcOrd="1" destOrd="0" presId="urn:microsoft.com/office/officeart/2005/8/layout/hierarchy1"/>
    <dgm:cxn modelId="{EEF95BBD-C8CE-4F53-99BE-10898F8B8382}" type="presParOf" srcId="{58C2B1C3-3C06-414F-ADB5-D585FB5A1C09}" destId="{F5D37224-7E4F-48A1-8485-0A4EE941825B}" srcOrd="1" destOrd="0" presId="urn:microsoft.com/office/officeart/2005/8/layout/hierarchy1"/>
    <dgm:cxn modelId="{66C7256F-1DB7-4FFB-9B7D-F830D00C36D9}" type="presParOf" srcId="{751CA390-9D0F-4E2B-BA0D-BD75A6E1951A}" destId="{F998574E-8A6F-41B0-9F1A-EF5F178106CB}" srcOrd="1" destOrd="0" presId="urn:microsoft.com/office/officeart/2005/8/layout/hierarchy1"/>
    <dgm:cxn modelId="{EAA352B9-F296-4844-94F3-FE73EEC8404A}" type="presParOf" srcId="{F998574E-8A6F-41B0-9F1A-EF5F178106CB}" destId="{567ACBB3-2352-4EB9-B2CF-C5654287EC39}" srcOrd="0" destOrd="0" presId="urn:microsoft.com/office/officeart/2005/8/layout/hierarchy1"/>
    <dgm:cxn modelId="{875A08E4-296A-41BC-913A-A8EE376DFE16}" type="presParOf" srcId="{567ACBB3-2352-4EB9-B2CF-C5654287EC39}" destId="{0DB74B4C-3F53-424C-89C7-E097DBCF2F13}" srcOrd="0" destOrd="0" presId="urn:microsoft.com/office/officeart/2005/8/layout/hierarchy1"/>
    <dgm:cxn modelId="{E1DCFD02-1480-401D-8B21-EC7E6A4B8CCF}" type="presParOf" srcId="{567ACBB3-2352-4EB9-B2CF-C5654287EC39}" destId="{D92753FE-F4F6-4663-A711-757A86B59A23}" srcOrd="1" destOrd="0" presId="urn:microsoft.com/office/officeart/2005/8/layout/hierarchy1"/>
    <dgm:cxn modelId="{A3FC0544-A126-41E5-9F2F-498294F4465E}" type="presParOf" srcId="{F998574E-8A6F-41B0-9F1A-EF5F178106CB}" destId="{C36AB59F-8E19-4482-810B-7158ED49191C}" srcOrd="1" destOrd="0" presId="urn:microsoft.com/office/officeart/2005/8/layout/hierarchy1"/>
    <dgm:cxn modelId="{D1D20412-9043-466D-987A-E66AD492621D}" type="presParOf" srcId="{751CA390-9D0F-4E2B-BA0D-BD75A6E1951A}" destId="{1AD60DD6-29D4-4022-A3DE-82AC3CDB3029}" srcOrd="2" destOrd="0" presId="urn:microsoft.com/office/officeart/2005/8/layout/hierarchy1"/>
    <dgm:cxn modelId="{E18B9A65-A9D0-4935-B406-2B084BAE1F62}" type="presParOf" srcId="{1AD60DD6-29D4-4022-A3DE-82AC3CDB3029}" destId="{1E36BF0E-3756-425C-A18E-07C41C7C871F}" srcOrd="0" destOrd="0" presId="urn:microsoft.com/office/officeart/2005/8/layout/hierarchy1"/>
    <dgm:cxn modelId="{7C5906B7-F0DD-4C68-B567-2601ED52DCC6}" type="presParOf" srcId="{1E36BF0E-3756-425C-A18E-07C41C7C871F}" destId="{2611F591-7BE6-4AFB-B6F3-49B5280E3AE0}" srcOrd="0" destOrd="0" presId="urn:microsoft.com/office/officeart/2005/8/layout/hierarchy1"/>
    <dgm:cxn modelId="{17982986-6FA4-467A-A773-655C59081543}" type="presParOf" srcId="{1E36BF0E-3756-425C-A18E-07C41C7C871F}" destId="{A50B8FEC-D2F3-445D-B76A-02F948BA4B8D}" srcOrd="1" destOrd="0" presId="urn:microsoft.com/office/officeart/2005/8/layout/hierarchy1"/>
    <dgm:cxn modelId="{242A8155-BFE0-4D0B-8B47-DBE21FD014C8}" type="presParOf" srcId="{1AD60DD6-29D4-4022-A3DE-82AC3CDB3029}" destId="{2BCB869B-ADF7-4251-B822-1DF15B5B06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D42759-773E-4FB6-BFD8-D828D110585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AED97FF1-6E0A-4D82-AB09-2399D71D5BF7}">
      <dgm:prSet custT="1"/>
      <dgm:spPr/>
      <dgm:t>
        <a:bodyPr/>
        <a:lstStyle/>
        <a:p>
          <a:r>
            <a:rPr lang="en-GB" sz="1600" b="0" dirty="0"/>
            <a:t>The Fourth Industrial Revolution</a:t>
          </a:r>
          <a:endParaRPr lang="en-US" sz="1600" b="0" dirty="0"/>
        </a:p>
      </dgm:t>
    </dgm:pt>
    <dgm:pt modelId="{8E758F71-41BB-4E87-98B3-E29FBEEA8452}" type="parTrans" cxnId="{B9BE68FE-A916-4A79-A1D5-BDDDE2F8DC4F}">
      <dgm:prSet/>
      <dgm:spPr/>
      <dgm:t>
        <a:bodyPr/>
        <a:lstStyle/>
        <a:p>
          <a:endParaRPr lang="en-US"/>
        </a:p>
      </dgm:t>
    </dgm:pt>
    <dgm:pt modelId="{2F0BF593-164B-4DAF-9FA7-82B02C2719F0}" type="sibTrans" cxnId="{B9BE68FE-A916-4A79-A1D5-BDDDE2F8DC4F}">
      <dgm:prSet/>
      <dgm:spPr/>
      <dgm:t>
        <a:bodyPr/>
        <a:lstStyle/>
        <a:p>
          <a:endParaRPr lang="en-US"/>
        </a:p>
      </dgm:t>
    </dgm:pt>
    <dgm:pt modelId="{672ABEB8-E4C5-444B-8232-AEA2A8C5E73C}">
      <dgm:prSet custT="1"/>
      <dgm:spPr/>
      <dgm:t>
        <a:bodyPr/>
        <a:lstStyle/>
        <a:p>
          <a:r>
            <a:rPr lang="en-GB" sz="1600" b="0" dirty="0"/>
            <a:t>Rapid advancements in Science &amp; Technology:</a:t>
          </a:r>
          <a:endParaRPr lang="en-US" sz="1600" b="0" dirty="0"/>
        </a:p>
      </dgm:t>
    </dgm:pt>
    <dgm:pt modelId="{784BD1EA-E031-4D28-B06C-F9D2431F2F68}" type="parTrans" cxnId="{0EF29FA2-E630-4F53-8FD7-B786F99CC385}">
      <dgm:prSet/>
      <dgm:spPr/>
      <dgm:t>
        <a:bodyPr/>
        <a:lstStyle/>
        <a:p>
          <a:endParaRPr lang="en-US"/>
        </a:p>
      </dgm:t>
    </dgm:pt>
    <dgm:pt modelId="{F495B51C-E687-46FA-9755-58A5D83DFF0A}" type="sibTrans" cxnId="{0EF29FA2-E630-4F53-8FD7-B786F99CC385}">
      <dgm:prSet/>
      <dgm:spPr/>
      <dgm:t>
        <a:bodyPr/>
        <a:lstStyle/>
        <a:p>
          <a:endParaRPr lang="en-US"/>
        </a:p>
      </dgm:t>
    </dgm:pt>
    <dgm:pt modelId="{07B16FE6-11E5-41B2-8501-36B4CF8D411E}">
      <dgm:prSet custT="1"/>
      <dgm:spPr/>
      <dgm:t>
        <a:bodyPr/>
        <a:lstStyle/>
        <a:p>
          <a:r>
            <a:rPr lang="en-GB" sz="1600" b="0" dirty="0"/>
            <a:t>Artificial Intelligence, Nanomaterials, synthesised biology etc </a:t>
          </a:r>
          <a:endParaRPr lang="en-US" sz="1600" b="0" dirty="0"/>
        </a:p>
      </dgm:t>
    </dgm:pt>
    <dgm:pt modelId="{90EC6E2E-F470-4DB2-9A94-B8D924D2CF07}" type="parTrans" cxnId="{CCE8C568-365E-4964-8D14-E32AC4B61341}">
      <dgm:prSet/>
      <dgm:spPr/>
      <dgm:t>
        <a:bodyPr/>
        <a:lstStyle/>
        <a:p>
          <a:endParaRPr lang="en-US"/>
        </a:p>
      </dgm:t>
    </dgm:pt>
    <dgm:pt modelId="{5AAE5B4C-1CA4-4CDE-9131-3E769D9FE636}" type="sibTrans" cxnId="{CCE8C568-365E-4964-8D14-E32AC4B61341}">
      <dgm:prSet/>
      <dgm:spPr/>
      <dgm:t>
        <a:bodyPr/>
        <a:lstStyle/>
        <a:p>
          <a:endParaRPr lang="en-US"/>
        </a:p>
      </dgm:t>
    </dgm:pt>
    <dgm:pt modelId="{1A9C78E8-9568-4B22-8F1C-481AB196BB04}">
      <dgm:prSet custT="1"/>
      <dgm:spPr/>
      <dgm:t>
        <a:bodyPr/>
        <a:lstStyle/>
        <a:p>
          <a:r>
            <a:rPr lang="en-GB" sz="1600" b="0" dirty="0"/>
            <a:t>Ethical challenges: </a:t>
          </a:r>
          <a:endParaRPr lang="en-US" sz="1600" b="0" dirty="0"/>
        </a:p>
      </dgm:t>
    </dgm:pt>
    <dgm:pt modelId="{32C242F2-B917-4C85-8FE7-DF6626CCCFD9}" type="parTrans" cxnId="{A8DD30B9-9C5B-42B0-B99E-B0E202CDA8AD}">
      <dgm:prSet/>
      <dgm:spPr/>
      <dgm:t>
        <a:bodyPr/>
        <a:lstStyle/>
        <a:p>
          <a:endParaRPr lang="en-US"/>
        </a:p>
      </dgm:t>
    </dgm:pt>
    <dgm:pt modelId="{2B13AB22-6283-4229-89E6-9EF8779FB922}" type="sibTrans" cxnId="{A8DD30B9-9C5B-42B0-B99E-B0E202CDA8AD}">
      <dgm:prSet/>
      <dgm:spPr/>
      <dgm:t>
        <a:bodyPr/>
        <a:lstStyle/>
        <a:p>
          <a:endParaRPr lang="en-US"/>
        </a:p>
      </dgm:t>
    </dgm:pt>
    <dgm:pt modelId="{8D8FC5D3-F539-4BD4-A142-CED8864340B2}">
      <dgm:prSet custT="1"/>
      <dgm:spPr/>
      <dgm:t>
        <a:bodyPr/>
        <a:lstStyle/>
        <a:p>
          <a:r>
            <a:rPr lang="en-GB" sz="1600" b="0" dirty="0"/>
            <a:t>Dual-Use Research of Concern, Information Hazards and risk/benefit analysis of open-source research. </a:t>
          </a:r>
          <a:endParaRPr lang="en-US" sz="1600" b="0" dirty="0"/>
        </a:p>
      </dgm:t>
    </dgm:pt>
    <dgm:pt modelId="{644ED8E5-4E84-4FDB-A40D-CCAC869A9818}" type="parTrans" cxnId="{C58DB4F2-8C20-4DAE-B4B4-E907A51FE49D}">
      <dgm:prSet/>
      <dgm:spPr/>
      <dgm:t>
        <a:bodyPr/>
        <a:lstStyle/>
        <a:p>
          <a:endParaRPr lang="en-US"/>
        </a:p>
      </dgm:t>
    </dgm:pt>
    <dgm:pt modelId="{D1DD5147-4A58-4380-B4CE-4A9EC327E606}" type="sibTrans" cxnId="{C58DB4F2-8C20-4DAE-B4B4-E907A51FE49D}">
      <dgm:prSet/>
      <dgm:spPr/>
      <dgm:t>
        <a:bodyPr/>
        <a:lstStyle/>
        <a:p>
          <a:endParaRPr lang="en-US"/>
        </a:p>
      </dgm:t>
    </dgm:pt>
    <dgm:pt modelId="{9FEB4E4E-F3DE-42C7-B7BF-64BD056E30A6}" type="pres">
      <dgm:prSet presAssocID="{FDD42759-773E-4FB6-BFD8-D828D1105859}" presName="root" presStyleCnt="0">
        <dgm:presLayoutVars>
          <dgm:dir/>
          <dgm:resizeHandles val="exact"/>
        </dgm:presLayoutVars>
      </dgm:prSet>
      <dgm:spPr/>
    </dgm:pt>
    <dgm:pt modelId="{59DF91DA-526E-4F89-B6A4-6543A2046CD4}" type="pres">
      <dgm:prSet presAssocID="{AED97FF1-6E0A-4D82-AB09-2399D71D5BF7}" presName="compNode" presStyleCnt="0"/>
      <dgm:spPr/>
    </dgm:pt>
    <dgm:pt modelId="{809917BE-33AE-4223-9C8F-FAADDFEDCDAA}" type="pres">
      <dgm:prSet presAssocID="{AED97FF1-6E0A-4D82-AB09-2399D71D5BF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F757791D-7DF0-4CEF-BB74-1D47B14978F8}" type="pres">
      <dgm:prSet presAssocID="{AED97FF1-6E0A-4D82-AB09-2399D71D5BF7}" presName="spaceRect" presStyleCnt="0"/>
      <dgm:spPr/>
    </dgm:pt>
    <dgm:pt modelId="{0953DD3B-0E7F-4EB5-A872-A94D7B3E7ED6}" type="pres">
      <dgm:prSet presAssocID="{AED97FF1-6E0A-4D82-AB09-2399D71D5BF7}" presName="textRect" presStyleLbl="revTx" presStyleIdx="0" presStyleCnt="5">
        <dgm:presLayoutVars>
          <dgm:chMax val="1"/>
          <dgm:chPref val="1"/>
        </dgm:presLayoutVars>
      </dgm:prSet>
      <dgm:spPr/>
    </dgm:pt>
    <dgm:pt modelId="{F19B3219-B2ED-4376-9BDC-284B02CF75DC}" type="pres">
      <dgm:prSet presAssocID="{2F0BF593-164B-4DAF-9FA7-82B02C2719F0}" presName="sibTrans" presStyleCnt="0"/>
      <dgm:spPr/>
    </dgm:pt>
    <dgm:pt modelId="{05AEF712-C232-429A-8A16-B27C9201CBAC}" type="pres">
      <dgm:prSet presAssocID="{672ABEB8-E4C5-444B-8232-AEA2A8C5E73C}" presName="compNode" presStyleCnt="0"/>
      <dgm:spPr/>
    </dgm:pt>
    <dgm:pt modelId="{5CEA1681-48D5-4266-A5BC-6BA6A0531B75}" type="pres">
      <dgm:prSet presAssocID="{672ABEB8-E4C5-444B-8232-AEA2A8C5E73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12FFFAF-ED02-4499-992C-8A8FADEF8217}" type="pres">
      <dgm:prSet presAssocID="{672ABEB8-E4C5-444B-8232-AEA2A8C5E73C}" presName="spaceRect" presStyleCnt="0"/>
      <dgm:spPr/>
    </dgm:pt>
    <dgm:pt modelId="{E10231F7-FF5F-46C7-AB71-0CA368222483}" type="pres">
      <dgm:prSet presAssocID="{672ABEB8-E4C5-444B-8232-AEA2A8C5E73C}" presName="textRect" presStyleLbl="revTx" presStyleIdx="1" presStyleCnt="5">
        <dgm:presLayoutVars>
          <dgm:chMax val="1"/>
          <dgm:chPref val="1"/>
        </dgm:presLayoutVars>
      </dgm:prSet>
      <dgm:spPr/>
    </dgm:pt>
    <dgm:pt modelId="{0C41592D-F9F7-43D8-85C1-38538B96EDE1}" type="pres">
      <dgm:prSet presAssocID="{F495B51C-E687-46FA-9755-58A5D83DFF0A}" presName="sibTrans" presStyleCnt="0"/>
      <dgm:spPr/>
    </dgm:pt>
    <dgm:pt modelId="{65F436FF-7C88-413D-8E05-3CF59ACD5EB8}" type="pres">
      <dgm:prSet presAssocID="{07B16FE6-11E5-41B2-8501-36B4CF8D411E}" presName="compNode" presStyleCnt="0"/>
      <dgm:spPr/>
    </dgm:pt>
    <dgm:pt modelId="{F48D2506-19B5-430F-927C-8E382028DC19}" type="pres">
      <dgm:prSet presAssocID="{07B16FE6-11E5-41B2-8501-36B4CF8D411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E69283C0-0465-4941-9C43-C21E4D96BEA1}" type="pres">
      <dgm:prSet presAssocID="{07B16FE6-11E5-41B2-8501-36B4CF8D411E}" presName="spaceRect" presStyleCnt="0"/>
      <dgm:spPr/>
    </dgm:pt>
    <dgm:pt modelId="{D78FBA32-CF2C-4890-8B09-8D7D0E595CD9}" type="pres">
      <dgm:prSet presAssocID="{07B16FE6-11E5-41B2-8501-36B4CF8D411E}" presName="textRect" presStyleLbl="revTx" presStyleIdx="2" presStyleCnt="5">
        <dgm:presLayoutVars>
          <dgm:chMax val="1"/>
          <dgm:chPref val="1"/>
        </dgm:presLayoutVars>
      </dgm:prSet>
      <dgm:spPr/>
    </dgm:pt>
    <dgm:pt modelId="{10CDAD88-5246-486E-88B7-62008B53C5D9}" type="pres">
      <dgm:prSet presAssocID="{5AAE5B4C-1CA4-4CDE-9131-3E769D9FE636}" presName="sibTrans" presStyleCnt="0"/>
      <dgm:spPr/>
    </dgm:pt>
    <dgm:pt modelId="{E4463614-55F2-4BB8-8311-5CABD2723E3B}" type="pres">
      <dgm:prSet presAssocID="{1A9C78E8-9568-4B22-8F1C-481AB196BB04}" presName="compNode" presStyleCnt="0"/>
      <dgm:spPr/>
    </dgm:pt>
    <dgm:pt modelId="{4564AB4F-54E1-4D52-829E-D0F6476E965A}" type="pres">
      <dgm:prSet presAssocID="{1A9C78E8-9568-4B22-8F1C-481AB196BB0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8F9D30EC-83C1-45F1-9AD9-C270E77CCD40}" type="pres">
      <dgm:prSet presAssocID="{1A9C78E8-9568-4B22-8F1C-481AB196BB04}" presName="spaceRect" presStyleCnt="0"/>
      <dgm:spPr/>
    </dgm:pt>
    <dgm:pt modelId="{DF4E9ACB-8230-4ECB-B4DA-F9B3613B9B4F}" type="pres">
      <dgm:prSet presAssocID="{1A9C78E8-9568-4B22-8F1C-481AB196BB04}" presName="textRect" presStyleLbl="revTx" presStyleIdx="3" presStyleCnt="5">
        <dgm:presLayoutVars>
          <dgm:chMax val="1"/>
          <dgm:chPref val="1"/>
        </dgm:presLayoutVars>
      </dgm:prSet>
      <dgm:spPr/>
    </dgm:pt>
    <dgm:pt modelId="{323FBA22-ED85-4F98-97E4-48C51E821E00}" type="pres">
      <dgm:prSet presAssocID="{2B13AB22-6283-4229-89E6-9EF8779FB922}" presName="sibTrans" presStyleCnt="0"/>
      <dgm:spPr/>
    </dgm:pt>
    <dgm:pt modelId="{8BDD8812-476C-4756-896D-6F15F94E9B86}" type="pres">
      <dgm:prSet presAssocID="{8D8FC5D3-F539-4BD4-A142-CED8864340B2}" presName="compNode" presStyleCnt="0"/>
      <dgm:spPr/>
    </dgm:pt>
    <dgm:pt modelId="{A6389CC1-59FA-4887-ADD5-33840FD02B6F}" type="pres">
      <dgm:prSet presAssocID="{8D8FC5D3-F539-4BD4-A142-CED8864340B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C6ED56F0-36AB-4BE4-86AD-F7CC2E4F5D42}" type="pres">
      <dgm:prSet presAssocID="{8D8FC5D3-F539-4BD4-A142-CED8864340B2}" presName="spaceRect" presStyleCnt="0"/>
      <dgm:spPr/>
    </dgm:pt>
    <dgm:pt modelId="{BD698987-2FF4-490C-A416-53CD2397C151}" type="pres">
      <dgm:prSet presAssocID="{8D8FC5D3-F539-4BD4-A142-CED8864340B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CE8C568-365E-4964-8D14-E32AC4B61341}" srcId="{FDD42759-773E-4FB6-BFD8-D828D1105859}" destId="{07B16FE6-11E5-41B2-8501-36B4CF8D411E}" srcOrd="2" destOrd="0" parTransId="{90EC6E2E-F470-4DB2-9A94-B8D924D2CF07}" sibTransId="{5AAE5B4C-1CA4-4CDE-9131-3E769D9FE636}"/>
    <dgm:cxn modelId="{19F5374E-31FC-4161-97FB-88E6A59E5EE8}" type="presOf" srcId="{1A9C78E8-9568-4B22-8F1C-481AB196BB04}" destId="{DF4E9ACB-8230-4ECB-B4DA-F9B3613B9B4F}" srcOrd="0" destOrd="0" presId="urn:microsoft.com/office/officeart/2018/2/layout/IconLabelList"/>
    <dgm:cxn modelId="{BBCF0358-AC7F-4370-9FCC-DE2EDFFA9B71}" type="presOf" srcId="{AED97FF1-6E0A-4D82-AB09-2399D71D5BF7}" destId="{0953DD3B-0E7F-4EB5-A872-A94D7B3E7ED6}" srcOrd="0" destOrd="0" presId="urn:microsoft.com/office/officeart/2018/2/layout/IconLabelList"/>
    <dgm:cxn modelId="{0EF29FA2-E630-4F53-8FD7-B786F99CC385}" srcId="{FDD42759-773E-4FB6-BFD8-D828D1105859}" destId="{672ABEB8-E4C5-444B-8232-AEA2A8C5E73C}" srcOrd="1" destOrd="0" parTransId="{784BD1EA-E031-4D28-B06C-F9D2431F2F68}" sibTransId="{F495B51C-E687-46FA-9755-58A5D83DFF0A}"/>
    <dgm:cxn modelId="{A8DD30B9-9C5B-42B0-B99E-B0E202CDA8AD}" srcId="{FDD42759-773E-4FB6-BFD8-D828D1105859}" destId="{1A9C78E8-9568-4B22-8F1C-481AB196BB04}" srcOrd="3" destOrd="0" parTransId="{32C242F2-B917-4C85-8FE7-DF6626CCCFD9}" sibTransId="{2B13AB22-6283-4229-89E6-9EF8779FB922}"/>
    <dgm:cxn modelId="{CC307BCB-CB0C-4B14-802B-6ACD48E1CE06}" type="presOf" srcId="{FDD42759-773E-4FB6-BFD8-D828D1105859}" destId="{9FEB4E4E-F3DE-42C7-B7BF-64BD056E30A6}" srcOrd="0" destOrd="0" presId="urn:microsoft.com/office/officeart/2018/2/layout/IconLabelList"/>
    <dgm:cxn modelId="{C856F7EA-8C39-4730-AB06-B7B05A2A3FF9}" type="presOf" srcId="{672ABEB8-E4C5-444B-8232-AEA2A8C5E73C}" destId="{E10231F7-FF5F-46C7-AB71-0CA368222483}" srcOrd="0" destOrd="0" presId="urn:microsoft.com/office/officeart/2018/2/layout/IconLabelList"/>
    <dgm:cxn modelId="{7E79E1F1-FE41-4481-8424-FFC01AA29A76}" type="presOf" srcId="{07B16FE6-11E5-41B2-8501-36B4CF8D411E}" destId="{D78FBA32-CF2C-4890-8B09-8D7D0E595CD9}" srcOrd="0" destOrd="0" presId="urn:microsoft.com/office/officeart/2018/2/layout/IconLabelList"/>
    <dgm:cxn modelId="{C58DB4F2-8C20-4DAE-B4B4-E907A51FE49D}" srcId="{FDD42759-773E-4FB6-BFD8-D828D1105859}" destId="{8D8FC5D3-F539-4BD4-A142-CED8864340B2}" srcOrd="4" destOrd="0" parTransId="{644ED8E5-4E84-4FDB-A40D-CCAC869A9818}" sibTransId="{D1DD5147-4A58-4380-B4CE-4A9EC327E606}"/>
    <dgm:cxn modelId="{36F99BF8-3343-43FA-A805-5D0CBE2CA147}" type="presOf" srcId="{8D8FC5D3-F539-4BD4-A142-CED8864340B2}" destId="{BD698987-2FF4-490C-A416-53CD2397C151}" srcOrd="0" destOrd="0" presId="urn:microsoft.com/office/officeart/2018/2/layout/IconLabelList"/>
    <dgm:cxn modelId="{B9BE68FE-A916-4A79-A1D5-BDDDE2F8DC4F}" srcId="{FDD42759-773E-4FB6-BFD8-D828D1105859}" destId="{AED97FF1-6E0A-4D82-AB09-2399D71D5BF7}" srcOrd="0" destOrd="0" parTransId="{8E758F71-41BB-4E87-98B3-E29FBEEA8452}" sibTransId="{2F0BF593-164B-4DAF-9FA7-82B02C2719F0}"/>
    <dgm:cxn modelId="{F91E8403-27B8-4BB4-A29C-AE08EAE2A294}" type="presParOf" srcId="{9FEB4E4E-F3DE-42C7-B7BF-64BD056E30A6}" destId="{59DF91DA-526E-4F89-B6A4-6543A2046CD4}" srcOrd="0" destOrd="0" presId="urn:microsoft.com/office/officeart/2018/2/layout/IconLabelList"/>
    <dgm:cxn modelId="{D36E5E0B-AD8B-46C1-9C85-861A1A4F6A13}" type="presParOf" srcId="{59DF91DA-526E-4F89-B6A4-6543A2046CD4}" destId="{809917BE-33AE-4223-9C8F-FAADDFEDCDAA}" srcOrd="0" destOrd="0" presId="urn:microsoft.com/office/officeart/2018/2/layout/IconLabelList"/>
    <dgm:cxn modelId="{94983173-B127-4F7E-BDEA-13F68FA4A832}" type="presParOf" srcId="{59DF91DA-526E-4F89-B6A4-6543A2046CD4}" destId="{F757791D-7DF0-4CEF-BB74-1D47B14978F8}" srcOrd="1" destOrd="0" presId="urn:microsoft.com/office/officeart/2018/2/layout/IconLabelList"/>
    <dgm:cxn modelId="{9A672158-B314-4A5C-86AB-E70EB96D06C3}" type="presParOf" srcId="{59DF91DA-526E-4F89-B6A4-6543A2046CD4}" destId="{0953DD3B-0E7F-4EB5-A872-A94D7B3E7ED6}" srcOrd="2" destOrd="0" presId="urn:microsoft.com/office/officeart/2018/2/layout/IconLabelList"/>
    <dgm:cxn modelId="{6F46FDF3-F4EA-4824-8850-1D79B7510E18}" type="presParOf" srcId="{9FEB4E4E-F3DE-42C7-B7BF-64BD056E30A6}" destId="{F19B3219-B2ED-4376-9BDC-284B02CF75DC}" srcOrd="1" destOrd="0" presId="urn:microsoft.com/office/officeart/2018/2/layout/IconLabelList"/>
    <dgm:cxn modelId="{C2D68362-DF9E-4E69-9160-819C86208C85}" type="presParOf" srcId="{9FEB4E4E-F3DE-42C7-B7BF-64BD056E30A6}" destId="{05AEF712-C232-429A-8A16-B27C9201CBAC}" srcOrd="2" destOrd="0" presId="urn:microsoft.com/office/officeart/2018/2/layout/IconLabelList"/>
    <dgm:cxn modelId="{0B282EDC-D253-40B2-83F4-E49494EB2E3B}" type="presParOf" srcId="{05AEF712-C232-429A-8A16-B27C9201CBAC}" destId="{5CEA1681-48D5-4266-A5BC-6BA6A0531B75}" srcOrd="0" destOrd="0" presId="urn:microsoft.com/office/officeart/2018/2/layout/IconLabelList"/>
    <dgm:cxn modelId="{EC6E8A66-86FF-4288-BA9D-0DC34D3C224C}" type="presParOf" srcId="{05AEF712-C232-429A-8A16-B27C9201CBAC}" destId="{612FFFAF-ED02-4499-992C-8A8FADEF8217}" srcOrd="1" destOrd="0" presId="urn:microsoft.com/office/officeart/2018/2/layout/IconLabelList"/>
    <dgm:cxn modelId="{5426815F-140B-4B80-954B-7FFAC24D0DF1}" type="presParOf" srcId="{05AEF712-C232-429A-8A16-B27C9201CBAC}" destId="{E10231F7-FF5F-46C7-AB71-0CA368222483}" srcOrd="2" destOrd="0" presId="urn:microsoft.com/office/officeart/2018/2/layout/IconLabelList"/>
    <dgm:cxn modelId="{2691C219-C75E-4EDB-904E-282FEAC6CF76}" type="presParOf" srcId="{9FEB4E4E-F3DE-42C7-B7BF-64BD056E30A6}" destId="{0C41592D-F9F7-43D8-85C1-38538B96EDE1}" srcOrd="3" destOrd="0" presId="urn:microsoft.com/office/officeart/2018/2/layout/IconLabelList"/>
    <dgm:cxn modelId="{E2708BB6-2E69-469D-A3F4-D75A48E4E4D6}" type="presParOf" srcId="{9FEB4E4E-F3DE-42C7-B7BF-64BD056E30A6}" destId="{65F436FF-7C88-413D-8E05-3CF59ACD5EB8}" srcOrd="4" destOrd="0" presId="urn:microsoft.com/office/officeart/2018/2/layout/IconLabelList"/>
    <dgm:cxn modelId="{01330C43-A473-4459-ACD9-08F3955564FD}" type="presParOf" srcId="{65F436FF-7C88-413D-8E05-3CF59ACD5EB8}" destId="{F48D2506-19B5-430F-927C-8E382028DC19}" srcOrd="0" destOrd="0" presId="urn:microsoft.com/office/officeart/2018/2/layout/IconLabelList"/>
    <dgm:cxn modelId="{1AB56A56-C018-4E97-B636-8B15E9B3CBB6}" type="presParOf" srcId="{65F436FF-7C88-413D-8E05-3CF59ACD5EB8}" destId="{E69283C0-0465-4941-9C43-C21E4D96BEA1}" srcOrd="1" destOrd="0" presId="urn:microsoft.com/office/officeart/2018/2/layout/IconLabelList"/>
    <dgm:cxn modelId="{506DCBDB-0FAF-4D25-AE62-D560C11E003D}" type="presParOf" srcId="{65F436FF-7C88-413D-8E05-3CF59ACD5EB8}" destId="{D78FBA32-CF2C-4890-8B09-8D7D0E595CD9}" srcOrd="2" destOrd="0" presId="urn:microsoft.com/office/officeart/2018/2/layout/IconLabelList"/>
    <dgm:cxn modelId="{DD063555-99CB-422A-8656-DB36D77182C7}" type="presParOf" srcId="{9FEB4E4E-F3DE-42C7-B7BF-64BD056E30A6}" destId="{10CDAD88-5246-486E-88B7-62008B53C5D9}" srcOrd="5" destOrd="0" presId="urn:microsoft.com/office/officeart/2018/2/layout/IconLabelList"/>
    <dgm:cxn modelId="{BA4DAA4E-31BE-44DB-896F-1BD98572A3BA}" type="presParOf" srcId="{9FEB4E4E-F3DE-42C7-B7BF-64BD056E30A6}" destId="{E4463614-55F2-4BB8-8311-5CABD2723E3B}" srcOrd="6" destOrd="0" presId="urn:microsoft.com/office/officeart/2018/2/layout/IconLabelList"/>
    <dgm:cxn modelId="{C890A538-16C0-4D01-A020-188FB285578B}" type="presParOf" srcId="{E4463614-55F2-4BB8-8311-5CABD2723E3B}" destId="{4564AB4F-54E1-4D52-829E-D0F6476E965A}" srcOrd="0" destOrd="0" presId="urn:microsoft.com/office/officeart/2018/2/layout/IconLabelList"/>
    <dgm:cxn modelId="{E1C46FBA-1290-480B-B6C3-D57E6DBDE2E7}" type="presParOf" srcId="{E4463614-55F2-4BB8-8311-5CABD2723E3B}" destId="{8F9D30EC-83C1-45F1-9AD9-C270E77CCD40}" srcOrd="1" destOrd="0" presId="urn:microsoft.com/office/officeart/2018/2/layout/IconLabelList"/>
    <dgm:cxn modelId="{FA1FE515-F7E4-4871-809A-AF647C531237}" type="presParOf" srcId="{E4463614-55F2-4BB8-8311-5CABD2723E3B}" destId="{DF4E9ACB-8230-4ECB-B4DA-F9B3613B9B4F}" srcOrd="2" destOrd="0" presId="urn:microsoft.com/office/officeart/2018/2/layout/IconLabelList"/>
    <dgm:cxn modelId="{B5248A6B-824F-4469-B462-F23CE2A1A2C9}" type="presParOf" srcId="{9FEB4E4E-F3DE-42C7-B7BF-64BD056E30A6}" destId="{323FBA22-ED85-4F98-97E4-48C51E821E00}" srcOrd="7" destOrd="0" presId="urn:microsoft.com/office/officeart/2018/2/layout/IconLabelList"/>
    <dgm:cxn modelId="{38058861-9C3C-41C5-A112-C832D776DECD}" type="presParOf" srcId="{9FEB4E4E-F3DE-42C7-B7BF-64BD056E30A6}" destId="{8BDD8812-476C-4756-896D-6F15F94E9B86}" srcOrd="8" destOrd="0" presId="urn:microsoft.com/office/officeart/2018/2/layout/IconLabelList"/>
    <dgm:cxn modelId="{0B729C8F-0165-4E19-821B-14B818786884}" type="presParOf" srcId="{8BDD8812-476C-4756-896D-6F15F94E9B86}" destId="{A6389CC1-59FA-4887-ADD5-33840FD02B6F}" srcOrd="0" destOrd="0" presId="urn:microsoft.com/office/officeart/2018/2/layout/IconLabelList"/>
    <dgm:cxn modelId="{D4B79EF1-9783-498C-93B2-24C7B485F338}" type="presParOf" srcId="{8BDD8812-476C-4756-896D-6F15F94E9B86}" destId="{C6ED56F0-36AB-4BE4-86AD-F7CC2E4F5D42}" srcOrd="1" destOrd="0" presId="urn:microsoft.com/office/officeart/2018/2/layout/IconLabelList"/>
    <dgm:cxn modelId="{1C35DAB4-C636-4910-82CC-419E5E0515D7}" type="presParOf" srcId="{8BDD8812-476C-4756-896D-6F15F94E9B86}" destId="{BD698987-2FF4-490C-A416-53CD2397C15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F24547-38BC-42F7-B66D-E911F81B9E8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40BFD79-6AB4-47EE-A2CA-5B4186D344B2}">
      <dgm:prSet custT="1"/>
      <dgm:spPr/>
      <dgm:t>
        <a:bodyPr/>
        <a:lstStyle/>
        <a:p>
          <a:r>
            <a:rPr lang="en-GB" sz="1600" b="0" dirty="0"/>
            <a:t>Biological Security:</a:t>
          </a:r>
          <a:endParaRPr lang="en-US" sz="1600" b="0" dirty="0"/>
        </a:p>
      </dgm:t>
    </dgm:pt>
    <dgm:pt modelId="{04C1638F-8054-48A9-B536-BA7C3490AAF6}" type="parTrans" cxnId="{97685044-14CA-43C5-8879-03CF95401D76}">
      <dgm:prSet/>
      <dgm:spPr/>
      <dgm:t>
        <a:bodyPr/>
        <a:lstStyle/>
        <a:p>
          <a:endParaRPr lang="en-US"/>
        </a:p>
      </dgm:t>
    </dgm:pt>
    <dgm:pt modelId="{0A5E3C7D-EB30-4C9D-97CD-D887700EA143}" type="sibTrans" cxnId="{97685044-14CA-43C5-8879-03CF95401D76}">
      <dgm:prSet/>
      <dgm:spPr/>
      <dgm:t>
        <a:bodyPr/>
        <a:lstStyle/>
        <a:p>
          <a:endParaRPr lang="en-US"/>
        </a:p>
      </dgm:t>
    </dgm:pt>
    <dgm:pt modelId="{BFB5AC2B-2304-4FDA-A73A-DA7312F71E40}">
      <dgm:prSet custT="1"/>
      <dgm:spPr/>
      <dgm:t>
        <a:bodyPr/>
        <a:lstStyle/>
        <a:p>
          <a:r>
            <a:rPr lang="en-GB" sz="1600" b="0" dirty="0"/>
            <a:t>Large Language Models and Biological Design tools could potentially be used to facilitate the development of a Biological Weapon.</a:t>
          </a:r>
          <a:endParaRPr lang="en-US" sz="1600" b="0" dirty="0"/>
        </a:p>
      </dgm:t>
    </dgm:pt>
    <dgm:pt modelId="{6C1C1D23-F0A1-407A-80D4-905FE46F2D41}" type="parTrans" cxnId="{5B90EBEB-D64A-4F20-971F-02233EBC6D51}">
      <dgm:prSet/>
      <dgm:spPr/>
      <dgm:t>
        <a:bodyPr/>
        <a:lstStyle/>
        <a:p>
          <a:endParaRPr lang="en-US"/>
        </a:p>
      </dgm:t>
    </dgm:pt>
    <dgm:pt modelId="{D89A8C36-4954-4452-8202-6A716BC91489}" type="sibTrans" cxnId="{5B90EBEB-D64A-4F20-971F-02233EBC6D51}">
      <dgm:prSet/>
      <dgm:spPr/>
      <dgm:t>
        <a:bodyPr/>
        <a:lstStyle/>
        <a:p>
          <a:endParaRPr lang="en-US"/>
        </a:p>
      </dgm:t>
    </dgm:pt>
    <dgm:pt modelId="{9A9F2B3A-D204-40D6-AF64-92E8E1AC5DC9}">
      <dgm:prSet custT="1"/>
      <dgm:spPr/>
      <dgm:t>
        <a:bodyPr/>
        <a:lstStyle/>
        <a:p>
          <a:r>
            <a:rPr lang="en-GB" sz="1600" b="0" dirty="0"/>
            <a:t>There is equal concern on the impact of these AI technologies on nuclear security and weapons.</a:t>
          </a:r>
          <a:endParaRPr lang="en-US" sz="1600" b="0" dirty="0"/>
        </a:p>
      </dgm:t>
    </dgm:pt>
    <dgm:pt modelId="{651F4830-CBB2-4707-860A-808F8A3FD61C}" type="parTrans" cxnId="{16AC0BA5-EC56-4834-819B-00F782321111}">
      <dgm:prSet/>
      <dgm:spPr/>
      <dgm:t>
        <a:bodyPr/>
        <a:lstStyle/>
        <a:p>
          <a:endParaRPr lang="en-US"/>
        </a:p>
      </dgm:t>
    </dgm:pt>
    <dgm:pt modelId="{7D51EAE2-36AD-4567-9437-F8D66D9D8A76}" type="sibTrans" cxnId="{16AC0BA5-EC56-4834-819B-00F782321111}">
      <dgm:prSet/>
      <dgm:spPr/>
      <dgm:t>
        <a:bodyPr/>
        <a:lstStyle/>
        <a:p>
          <a:endParaRPr lang="en-US"/>
        </a:p>
      </dgm:t>
    </dgm:pt>
    <dgm:pt modelId="{4023F894-3C87-42F1-B545-C1157D9BA480}" type="pres">
      <dgm:prSet presAssocID="{C9F24547-38BC-42F7-B66D-E911F81B9E85}" presName="root" presStyleCnt="0">
        <dgm:presLayoutVars>
          <dgm:dir/>
          <dgm:resizeHandles val="exact"/>
        </dgm:presLayoutVars>
      </dgm:prSet>
      <dgm:spPr/>
    </dgm:pt>
    <dgm:pt modelId="{D032BE39-2D48-4B6A-8237-D44ACDFE152C}" type="pres">
      <dgm:prSet presAssocID="{840BFD79-6AB4-47EE-A2CA-5B4186D344B2}" presName="compNode" presStyleCnt="0"/>
      <dgm:spPr/>
    </dgm:pt>
    <dgm:pt modelId="{9A4FA613-F832-40BC-9D83-7A806881B4FB}" type="pres">
      <dgm:prSet presAssocID="{840BFD79-6AB4-47EE-A2CA-5B4186D344B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BF651944-2E45-4553-9BE5-4575AFE44881}" type="pres">
      <dgm:prSet presAssocID="{840BFD79-6AB4-47EE-A2CA-5B4186D344B2}" presName="spaceRect" presStyleCnt="0"/>
      <dgm:spPr/>
    </dgm:pt>
    <dgm:pt modelId="{47288960-12B3-4B22-9634-F4FE222F20A8}" type="pres">
      <dgm:prSet presAssocID="{840BFD79-6AB4-47EE-A2CA-5B4186D344B2}" presName="textRect" presStyleLbl="revTx" presStyleIdx="0" presStyleCnt="3">
        <dgm:presLayoutVars>
          <dgm:chMax val="1"/>
          <dgm:chPref val="1"/>
        </dgm:presLayoutVars>
      </dgm:prSet>
      <dgm:spPr/>
    </dgm:pt>
    <dgm:pt modelId="{48384F6F-1F24-4545-85A6-F2E010D502B6}" type="pres">
      <dgm:prSet presAssocID="{0A5E3C7D-EB30-4C9D-97CD-D887700EA143}" presName="sibTrans" presStyleCnt="0"/>
      <dgm:spPr/>
    </dgm:pt>
    <dgm:pt modelId="{4F47CF49-B7F0-4FEC-B7E6-21FA5906E1DA}" type="pres">
      <dgm:prSet presAssocID="{BFB5AC2B-2304-4FDA-A73A-DA7312F71E40}" presName="compNode" presStyleCnt="0"/>
      <dgm:spPr/>
    </dgm:pt>
    <dgm:pt modelId="{45AF7D17-A33D-427E-99B4-243D914E8E68}" type="pres">
      <dgm:prSet presAssocID="{BFB5AC2B-2304-4FDA-A73A-DA7312F71E4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281EBDA2-7324-4413-AFE5-C054058078BA}" type="pres">
      <dgm:prSet presAssocID="{BFB5AC2B-2304-4FDA-A73A-DA7312F71E40}" presName="spaceRect" presStyleCnt="0"/>
      <dgm:spPr/>
    </dgm:pt>
    <dgm:pt modelId="{4AE81E2C-7AF6-4C48-8612-3D1C2053111F}" type="pres">
      <dgm:prSet presAssocID="{BFB5AC2B-2304-4FDA-A73A-DA7312F71E40}" presName="textRect" presStyleLbl="revTx" presStyleIdx="1" presStyleCnt="3">
        <dgm:presLayoutVars>
          <dgm:chMax val="1"/>
          <dgm:chPref val="1"/>
        </dgm:presLayoutVars>
      </dgm:prSet>
      <dgm:spPr/>
    </dgm:pt>
    <dgm:pt modelId="{8DF46A13-9A65-4912-A84B-8A5BDC5E9CB9}" type="pres">
      <dgm:prSet presAssocID="{D89A8C36-4954-4452-8202-6A716BC91489}" presName="sibTrans" presStyleCnt="0"/>
      <dgm:spPr/>
    </dgm:pt>
    <dgm:pt modelId="{AC7E4B0F-3C40-4167-B060-F7813C24B69F}" type="pres">
      <dgm:prSet presAssocID="{9A9F2B3A-D204-40D6-AF64-92E8E1AC5DC9}" presName="compNode" presStyleCnt="0"/>
      <dgm:spPr/>
    </dgm:pt>
    <dgm:pt modelId="{8E141445-E488-49CA-9772-09A7BB856014}" type="pres">
      <dgm:prSet presAssocID="{9A9F2B3A-D204-40D6-AF64-92E8E1AC5DC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DA67B9DF-E37F-42D0-B767-49F4A88F65F1}" type="pres">
      <dgm:prSet presAssocID="{9A9F2B3A-D204-40D6-AF64-92E8E1AC5DC9}" presName="spaceRect" presStyleCnt="0"/>
      <dgm:spPr/>
    </dgm:pt>
    <dgm:pt modelId="{8F8EBCED-8EDB-417A-BCA9-1CEFDC17516B}" type="pres">
      <dgm:prSet presAssocID="{9A9F2B3A-D204-40D6-AF64-92E8E1AC5DC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7685044-14CA-43C5-8879-03CF95401D76}" srcId="{C9F24547-38BC-42F7-B66D-E911F81B9E85}" destId="{840BFD79-6AB4-47EE-A2CA-5B4186D344B2}" srcOrd="0" destOrd="0" parTransId="{04C1638F-8054-48A9-B536-BA7C3490AAF6}" sibTransId="{0A5E3C7D-EB30-4C9D-97CD-D887700EA143}"/>
    <dgm:cxn modelId="{14A83F4C-74C7-4EE4-A801-12D05DD15E39}" type="presOf" srcId="{BFB5AC2B-2304-4FDA-A73A-DA7312F71E40}" destId="{4AE81E2C-7AF6-4C48-8612-3D1C2053111F}" srcOrd="0" destOrd="0" presId="urn:microsoft.com/office/officeart/2018/2/layout/IconLabelList"/>
    <dgm:cxn modelId="{A7534C70-F37C-4207-953D-B4813D5D8801}" type="presOf" srcId="{9A9F2B3A-D204-40D6-AF64-92E8E1AC5DC9}" destId="{8F8EBCED-8EDB-417A-BCA9-1CEFDC17516B}" srcOrd="0" destOrd="0" presId="urn:microsoft.com/office/officeart/2018/2/layout/IconLabelList"/>
    <dgm:cxn modelId="{16AC0BA5-EC56-4834-819B-00F782321111}" srcId="{C9F24547-38BC-42F7-B66D-E911F81B9E85}" destId="{9A9F2B3A-D204-40D6-AF64-92E8E1AC5DC9}" srcOrd="2" destOrd="0" parTransId="{651F4830-CBB2-4707-860A-808F8A3FD61C}" sibTransId="{7D51EAE2-36AD-4567-9437-F8D66D9D8A76}"/>
    <dgm:cxn modelId="{EC7048A9-004D-4C65-9802-52B3D03560C2}" type="presOf" srcId="{C9F24547-38BC-42F7-B66D-E911F81B9E85}" destId="{4023F894-3C87-42F1-B545-C1157D9BA480}" srcOrd="0" destOrd="0" presId="urn:microsoft.com/office/officeart/2018/2/layout/IconLabelList"/>
    <dgm:cxn modelId="{5B90EBEB-D64A-4F20-971F-02233EBC6D51}" srcId="{C9F24547-38BC-42F7-B66D-E911F81B9E85}" destId="{BFB5AC2B-2304-4FDA-A73A-DA7312F71E40}" srcOrd="1" destOrd="0" parTransId="{6C1C1D23-F0A1-407A-80D4-905FE46F2D41}" sibTransId="{D89A8C36-4954-4452-8202-6A716BC91489}"/>
    <dgm:cxn modelId="{D976C7EF-10AB-417D-BCDF-3E1DF23007C3}" type="presOf" srcId="{840BFD79-6AB4-47EE-A2CA-5B4186D344B2}" destId="{47288960-12B3-4B22-9634-F4FE222F20A8}" srcOrd="0" destOrd="0" presId="urn:microsoft.com/office/officeart/2018/2/layout/IconLabelList"/>
    <dgm:cxn modelId="{C879AA4C-6F4F-438A-8BED-8A0870432C6D}" type="presParOf" srcId="{4023F894-3C87-42F1-B545-C1157D9BA480}" destId="{D032BE39-2D48-4B6A-8237-D44ACDFE152C}" srcOrd="0" destOrd="0" presId="urn:microsoft.com/office/officeart/2018/2/layout/IconLabelList"/>
    <dgm:cxn modelId="{F249409F-A102-4FE1-B18E-1782E93E4B41}" type="presParOf" srcId="{D032BE39-2D48-4B6A-8237-D44ACDFE152C}" destId="{9A4FA613-F832-40BC-9D83-7A806881B4FB}" srcOrd="0" destOrd="0" presId="urn:microsoft.com/office/officeart/2018/2/layout/IconLabelList"/>
    <dgm:cxn modelId="{89BB5AC1-AD69-43F3-ABB8-0D811EDAEDD8}" type="presParOf" srcId="{D032BE39-2D48-4B6A-8237-D44ACDFE152C}" destId="{BF651944-2E45-4553-9BE5-4575AFE44881}" srcOrd="1" destOrd="0" presId="urn:microsoft.com/office/officeart/2018/2/layout/IconLabelList"/>
    <dgm:cxn modelId="{0CDADE37-F1B7-4A16-886A-5B8631D5F56A}" type="presParOf" srcId="{D032BE39-2D48-4B6A-8237-D44ACDFE152C}" destId="{47288960-12B3-4B22-9634-F4FE222F20A8}" srcOrd="2" destOrd="0" presId="urn:microsoft.com/office/officeart/2018/2/layout/IconLabelList"/>
    <dgm:cxn modelId="{F59B214E-2A71-406E-801F-E3BF0DA7B62F}" type="presParOf" srcId="{4023F894-3C87-42F1-B545-C1157D9BA480}" destId="{48384F6F-1F24-4545-85A6-F2E010D502B6}" srcOrd="1" destOrd="0" presId="urn:microsoft.com/office/officeart/2018/2/layout/IconLabelList"/>
    <dgm:cxn modelId="{7793F1C5-1121-4695-83F9-7D56B97AB437}" type="presParOf" srcId="{4023F894-3C87-42F1-B545-C1157D9BA480}" destId="{4F47CF49-B7F0-4FEC-B7E6-21FA5906E1DA}" srcOrd="2" destOrd="0" presId="urn:microsoft.com/office/officeart/2018/2/layout/IconLabelList"/>
    <dgm:cxn modelId="{5962BEE5-6759-4ABC-A543-CE5C9D190D34}" type="presParOf" srcId="{4F47CF49-B7F0-4FEC-B7E6-21FA5906E1DA}" destId="{45AF7D17-A33D-427E-99B4-243D914E8E68}" srcOrd="0" destOrd="0" presId="urn:microsoft.com/office/officeart/2018/2/layout/IconLabelList"/>
    <dgm:cxn modelId="{318DF2D4-F103-49CE-B416-A3EFCEA11F9E}" type="presParOf" srcId="{4F47CF49-B7F0-4FEC-B7E6-21FA5906E1DA}" destId="{281EBDA2-7324-4413-AFE5-C054058078BA}" srcOrd="1" destOrd="0" presId="urn:microsoft.com/office/officeart/2018/2/layout/IconLabelList"/>
    <dgm:cxn modelId="{7903F30F-1162-4589-8419-A9A6AC1B5388}" type="presParOf" srcId="{4F47CF49-B7F0-4FEC-B7E6-21FA5906E1DA}" destId="{4AE81E2C-7AF6-4C48-8612-3D1C2053111F}" srcOrd="2" destOrd="0" presId="urn:microsoft.com/office/officeart/2018/2/layout/IconLabelList"/>
    <dgm:cxn modelId="{716B74A1-68EE-40BF-BA76-6B1A92CF7A59}" type="presParOf" srcId="{4023F894-3C87-42F1-B545-C1157D9BA480}" destId="{8DF46A13-9A65-4912-A84B-8A5BDC5E9CB9}" srcOrd="3" destOrd="0" presId="urn:microsoft.com/office/officeart/2018/2/layout/IconLabelList"/>
    <dgm:cxn modelId="{11179BC7-4968-4AFD-9037-7F3AA8DC2A10}" type="presParOf" srcId="{4023F894-3C87-42F1-B545-C1157D9BA480}" destId="{AC7E4B0F-3C40-4167-B060-F7813C24B69F}" srcOrd="4" destOrd="0" presId="urn:microsoft.com/office/officeart/2018/2/layout/IconLabelList"/>
    <dgm:cxn modelId="{0A478AF6-A111-43FF-BB12-B8F17E8F5FF5}" type="presParOf" srcId="{AC7E4B0F-3C40-4167-B060-F7813C24B69F}" destId="{8E141445-E488-49CA-9772-09A7BB856014}" srcOrd="0" destOrd="0" presId="urn:microsoft.com/office/officeart/2018/2/layout/IconLabelList"/>
    <dgm:cxn modelId="{AF81F42F-93F5-4411-84AC-DF7CBFEC3EA7}" type="presParOf" srcId="{AC7E4B0F-3C40-4167-B060-F7813C24B69F}" destId="{DA67B9DF-E37F-42D0-B767-49F4A88F65F1}" srcOrd="1" destOrd="0" presId="urn:microsoft.com/office/officeart/2018/2/layout/IconLabelList"/>
    <dgm:cxn modelId="{69C34715-E071-4EE2-9A07-760693A2EF1C}" type="presParOf" srcId="{AC7E4B0F-3C40-4167-B060-F7813C24B69F}" destId="{8F8EBCED-8EDB-417A-BCA9-1CEFDC17516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E12827-FE9D-4DAE-8B5B-792251E3339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FFBB24BC-9D28-430A-9D00-3DFD8E911D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0" dirty="0">
              <a:solidFill>
                <a:schemeClr val="tx1"/>
              </a:solidFill>
            </a:rPr>
            <a:t>Open-source Large Language Model</a:t>
          </a:r>
          <a:endParaRPr lang="en-US" sz="1600" b="0" dirty="0">
            <a:solidFill>
              <a:schemeClr val="tx1"/>
            </a:solidFill>
          </a:endParaRPr>
        </a:p>
      </dgm:t>
    </dgm:pt>
    <dgm:pt modelId="{C34E1654-8D3F-419C-979B-7C7CC6008588}" type="parTrans" cxnId="{117F1808-358B-4E4E-B888-ECD238A3ACC5}">
      <dgm:prSet/>
      <dgm:spPr/>
      <dgm:t>
        <a:bodyPr/>
        <a:lstStyle/>
        <a:p>
          <a:endParaRPr lang="en-US"/>
        </a:p>
      </dgm:t>
    </dgm:pt>
    <dgm:pt modelId="{88EC1108-A69B-4C09-80A7-586338B25896}" type="sibTrans" cxnId="{117F1808-358B-4E4E-B888-ECD238A3ACC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16D83BC-26AA-4988-9BCF-4789CC26E0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600" b="0" dirty="0">
              <a:solidFill>
                <a:schemeClr val="tx1"/>
              </a:solidFill>
            </a:rPr>
            <a:t>Open source leaves the AI vulnerable to infiltration by malicious actors, release of sensitive information and the potential to input information hazards</a:t>
          </a:r>
          <a:r>
            <a:rPr lang="en-GB" sz="1400" b="1" dirty="0">
              <a:solidFill>
                <a:schemeClr val="tx1"/>
              </a:solidFill>
            </a:rPr>
            <a:t>. </a:t>
          </a:r>
          <a:endParaRPr lang="en-US" sz="1400" b="1" dirty="0">
            <a:solidFill>
              <a:schemeClr val="tx1"/>
            </a:solidFill>
          </a:endParaRPr>
        </a:p>
      </dgm:t>
    </dgm:pt>
    <dgm:pt modelId="{6B34D523-5B39-47B3-BDD8-16175CE6C0B2}" type="parTrans" cxnId="{140701E2-996E-4F13-971B-0034A0C7F456}">
      <dgm:prSet/>
      <dgm:spPr/>
      <dgm:t>
        <a:bodyPr/>
        <a:lstStyle/>
        <a:p>
          <a:endParaRPr lang="en-US"/>
        </a:p>
      </dgm:t>
    </dgm:pt>
    <dgm:pt modelId="{C8E8F85A-EFA5-42F6-9AA4-DFC96422B0BB}" type="sibTrans" cxnId="{140701E2-996E-4F13-971B-0034A0C7F45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1AA5426-8D1C-456D-9306-B86AECC7586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dirty="0">
              <a:solidFill>
                <a:schemeClr val="tx1"/>
              </a:solidFill>
            </a:rPr>
            <a:t>Implementation of open-source AI further highlights risks facing CBRN security and draws questions as to how to establish adequate training and education.</a:t>
          </a:r>
          <a:endParaRPr lang="en-US" b="0" dirty="0">
            <a:solidFill>
              <a:schemeClr val="tx1"/>
            </a:solidFill>
          </a:endParaRPr>
        </a:p>
      </dgm:t>
    </dgm:pt>
    <dgm:pt modelId="{6AD85AB5-D335-42B8-9181-C4AA46ECC185}" type="parTrans" cxnId="{FFDBC793-04C5-445B-9B34-42CF0ED729F0}">
      <dgm:prSet/>
      <dgm:spPr/>
      <dgm:t>
        <a:bodyPr/>
        <a:lstStyle/>
        <a:p>
          <a:endParaRPr lang="en-US"/>
        </a:p>
      </dgm:t>
    </dgm:pt>
    <dgm:pt modelId="{23DAA27B-CFA1-4916-94E8-2EAD4634C09A}" type="sibTrans" cxnId="{FFDBC793-04C5-445B-9B34-42CF0ED729F0}">
      <dgm:prSet/>
      <dgm:spPr/>
      <dgm:t>
        <a:bodyPr/>
        <a:lstStyle/>
        <a:p>
          <a:endParaRPr lang="en-US"/>
        </a:p>
      </dgm:t>
    </dgm:pt>
    <dgm:pt modelId="{A8FC2298-DF17-4709-9657-3B8A7AEA6029}" type="pres">
      <dgm:prSet presAssocID="{70E12827-FE9D-4DAE-8B5B-792251E33397}" presName="root" presStyleCnt="0">
        <dgm:presLayoutVars>
          <dgm:dir/>
          <dgm:resizeHandles val="exact"/>
        </dgm:presLayoutVars>
      </dgm:prSet>
      <dgm:spPr/>
    </dgm:pt>
    <dgm:pt modelId="{924B9E8E-8EC0-4911-A9EB-2F52422523A3}" type="pres">
      <dgm:prSet presAssocID="{FFBB24BC-9D28-430A-9D00-3DFD8E911D32}" presName="compNode" presStyleCnt="0"/>
      <dgm:spPr/>
    </dgm:pt>
    <dgm:pt modelId="{2948E58D-A40B-45DE-95FE-4C08978B8A59}" type="pres">
      <dgm:prSet presAssocID="{FFBB24BC-9D28-430A-9D00-3DFD8E911D3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b Design"/>
        </a:ext>
      </dgm:extLst>
    </dgm:pt>
    <dgm:pt modelId="{E0E94CEC-B8DE-403F-977C-A309E8C87A1C}" type="pres">
      <dgm:prSet presAssocID="{FFBB24BC-9D28-430A-9D00-3DFD8E911D32}" presName="spaceRect" presStyleCnt="0"/>
      <dgm:spPr/>
    </dgm:pt>
    <dgm:pt modelId="{8C771A83-3DFD-41FB-BBFA-E2709183F611}" type="pres">
      <dgm:prSet presAssocID="{FFBB24BC-9D28-430A-9D00-3DFD8E911D32}" presName="textRect" presStyleLbl="revTx" presStyleIdx="0" presStyleCnt="3">
        <dgm:presLayoutVars>
          <dgm:chMax val="1"/>
          <dgm:chPref val="1"/>
        </dgm:presLayoutVars>
      </dgm:prSet>
      <dgm:spPr/>
    </dgm:pt>
    <dgm:pt modelId="{6CBEA575-9DE0-44E1-96B9-A96C34E75F26}" type="pres">
      <dgm:prSet presAssocID="{88EC1108-A69B-4C09-80A7-586338B25896}" presName="sibTrans" presStyleCnt="0"/>
      <dgm:spPr/>
    </dgm:pt>
    <dgm:pt modelId="{397CD03E-3A4C-47FE-9CF3-0217D43B97A9}" type="pres">
      <dgm:prSet presAssocID="{F16D83BC-26AA-4988-9BCF-4789CC26E0D2}" presName="compNode" presStyleCnt="0"/>
      <dgm:spPr/>
    </dgm:pt>
    <dgm:pt modelId="{914EDF87-59B1-4E79-93FF-5AC5CFA86A13}" type="pres">
      <dgm:prSet presAssocID="{F16D83BC-26AA-4988-9BCF-4789CC26E0D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825F5E16-5DFA-455E-AFE6-0187A27BD24D}" type="pres">
      <dgm:prSet presAssocID="{F16D83BC-26AA-4988-9BCF-4789CC26E0D2}" presName="spaceRect" presStyleCnt="0"/>
      <dgm:spPr/>
    </dgm:pt>
    <dgm:pt modelId="{3FF6E3CF-CC96-47A7-ABA5-31619DEFCE25}" type="pres">
      <dgm:prSet presAssocID="{F16D83BC-26AA-4988-9BCF-4789CC26E0D2}" presName="textRect" presStyleLbl="revTx" presStyleIdx="1" presStyleCnt="3">
        <dgm:presLayoutVars>
          <dgm:chMax val="1"/>
          <dgm:chPref val="1"/>
        </dgm:presLayoutVars>
      </dgm:prSet>
      <dgm:spPr/>
    </dgm:pt>
    <dgm:pt modelId="{F059ACE6-2903-4A40-94C2-013223767EBD}" type="pres">
      <dgm:prSet presAssocID="{C8E8F85A-EFA5-42F6-9AA4-DFC96422B0BB}" presName="sibTrans" presStyleCnt="0"/>
      <dgm:spPr/>
    </dgm:pt>
    <dgm:pt modelId="{8B7E9656-355A-4E45-A273-3E28FD342379}" type="pres">
      <dgm:prSet presAssocID="{71AA5426-8D1C-456D-9306-B86AECC7586A}" presName="compNode" presStyleCnt="0"/>
      <dgm:spPr/>
    </dgm:pt>
    <dgm:pt modelId="{58E3A678-E9E2-427A-A793-DE5DF2603B42}" type="pres">
      <dgm:prSet presAssocID="{71AA5426-8D1C-456D-9306-B86AECC7586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83A1301-C5C5-43E8-9BCC-11FE0E24EA52}" type="pres">
      <dgm:prSet presAssocID="{71AA5426-8D1C-456D-9306-B86AECC7586A}" presName="spaceRect" presStyleCnt="0"/>
      <dgm:spPr/>
    </dgm:pt>
    <dgm:pt modelId="{C285D7B9-BF92-40AB-B95F-A72A4941516C}" type="pres">
      <dgm:prSet presAssocID="{71AA5426-8D1C-456D-9306-B86AECC7586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17F1808-358B-4E4E-B888-ECD238A3ACC5}" srcId="{70E12827-FE9D-4DAE-8B5B-792251E33397}" destId="{FFBB24BC-9D28-430A-9D00-3DFD8E911D32}" srcOrd="0" destOrd="0" parTransId="{C34E1654-8D3F-419C-979B-7C7CC6008588}" sibTransId="{88EC1108-A69B-4C09-80A7-586338B25896}"/>
    <dgm:cxn modelId="{F5CA0913-772A-4FE2-BDBA-70389B41D606}" type="presOf" srcId="{71AA5426-8D1C-456D-9306-B86AECC7586A}" destId="{C285D7B9-BF92-40AB-B95F-A72A4941516C}" srcOrd="0" destOrd="0" presId="urn:microsoft.com/office/officeart/2018/2/layout/IconLabelList"/>
    <dgm:cxn modelId="{FB43EC85-2A16-4B58-BDC6-9E67BFB49E38}" type="presOf" srcId="{FFBB24BC-9D28-430A-9D00-3DFD8E911D32}" destId="{8C771A83-3DFD-41FB-BBFA-E2709183F611}" srcOrd="0" destOrd="0" presId="urn:microsoft.com/office/officeart/2018/2/layout/IconLabelList"/>
    <dgm:cxn modelId="{310F1192-C1AB-426D-922E-DA5E67217E98}" type="presOf" srcId="{F16D83BC-26AA-4988-9BCF-4789CC26E0D2}" destId="{3FF6E3CF-CC96-47A7-ABA5-31619DEFCE25}" srcOrd="0" destOrd="0" presId="urn:microsoft.com/office/officeart/2018/2/layout/IconLabelList"/>
    <dgm:cxn modelId="{FFDBC793-04C5-445B-9B34-42CF0ED729F0}" srcId="{70E12827-FE9D-4DAE-8B5B-792251E33397}" destId="{71AA5426-8D1C-456D-9306-B86AECC7586A}" srcOrd="2" destOrd="0" parTransId="{6AD85AB5-D335-42B8-9181-C4AA46ECC185}" sibTransId="{23DAA27B-CFA1-4916-94E8-2EAD4634C09A}"/>
    <dgm:cxn modelId="{1C0FFB9E-AF92-414F-B925-0ACC55CEC07D}" type="presOf" srcId="{70E12827-FE9D-4DAE-8B5B-792251E33397}" destId="{A8FC2298-DF17-4709-9657-3B8A7AEA6029}" srcOrd="0" destOrd="0" presId="urn:microsoft.com/office/officeart/2018/2/layout/IconLabelList"/>
    <dgm:cxn modelId="{140701E2-996E-4F13-971B-0034A0C7F456}" srcId="{70E12827-FE9D-4DAE-8B5B-792251E33397}" destId="{F16D83BC-26AA-4988-9BCF-4789CC26E0D2}" srcOrd="1" destOrd="0" parTransId="{6B34D523-5B39-47B3-BDD8-16175CE6C0B2}" sibTransId="{C8E8F85A-EFA5-42F6-9AA4-DFC96422B0BB}"/>
    <dgm:cxn modelId="{B38AA96B-3359-46E8-AFE9-3CFE326A492D}" type="presParOf" srcId="{A8FC2298-DF17-4709-9657-3B8A7AEA6029}" destId="{924B9E8E-8EC0-4911-A9EB-2F52422523A3}" srcOrd="0" destOrd="0" presId="urn:microsoft.com/office/officeart/2018/2/layout/IconLabelList"/>
    <dgm:cxn modelId="{414AEF0E-E23D-43E2-86F5-E85B92C70AC7}" type="presParOf" srcId="{924B9E8E-8EC0-4911-A9EB-2F52422523A3}" destId="{2948E58D-A40B-45DE-95FE-4C08978B8A59}" srcOrd="0" destOrd="0" presId="urn:microsoft.com/office/officeart/2018/2/layout/IconLabelList"/>
    <dgm:cxn modelId="{F3B7EC50-E40C-4C4E-BC9F-95AA3F460FFC}" type="presParOf" srcId="{924B9E8E-8EC0-4911-A9EB-2F52422523A3}" destId="{E0E94CEC-B8DE-403F-977C-A309E8C87A1C}" srcOrd="1" destOrd="0" presId="urn:microsoft.com/office/officeart/2018/2/layout/IconLabelList"/>
    <dgm:cxn modelId="{8BA386F4-54A9-4457-B4DC-DBA3888A2F50}" type="presParOf" srcId="{924B9E8E-8EC0-4911-A9EB-2F52422523A3}" destId="{8C771A83-3DFD-41FB-BBFA-E2709183F611}" srcOrd="2" destOrd="0" presId="urn:microsoft.com/office/officeart/2018/2/layout/IconLabelList"/>
    <dgm:cxn modelId="{D8B39784-C49F-4EC6-BCB1-4FB144F42B14}" type="presParOf" srcId="{A8FC2298-DF17-4709-9657-3B8A7AEA6029}" destId="{6CBEA575-9DE0-44E1-96B9-A96C34E75F26}" srcOrd="1" destOrd="0" presId="urn:microsoft.com/office/officeart/2018/2/layout/IconLabelList"/>
    <dgm:cxn modelId="{D1A51F63-D218-4CBF-BEEB-A84A67D8CA96}" type="presParOf" srcId="{A8FC2298-DF17-4709-9657-3B8A7AEA6029}" destId="{397CD03E-3A4C-47FE-9CF3-0217D43B97A9}" srcOrd="2" destOrd="0" presId="urn:microsoft.com/office/officeart/2018/2/layout/IconLabelList"/>
    <dgm:cxn modelId="{F932809B-B0E3-4078-93A0-CBE43C031C15}" type="presParOf" srcId="{397CD03E-3A4C-47FE-9CF3-0217D43B97A9}" destId="{914EDF87-59B1-4E79-93FF-5AC5CFA86A13}" srcOrd="0" destOrd="0" presId="urn:microsoft.com/office/officeart/2018/2/layout/IconLabelList"/>
    <dgm:cxn modelId="{04043FEC-C14B-4C09-9029-235D35F11233}" type="presParOf" srcId="{397CD03E-3A4C-47FE-9CF3-0217D43B97A9}" destId="{825F5E16-5DFA-455E-AFE6-0187A27BD24D}" srcOrd="1" destOrd="0" presId="urn:microsoft.com/office/officeart/2018/2/layout/IconLabelList"/>
    <dgm:cxn modelId="{C53E0A78-2CA4-455F-96A7-FA932ED00BB4}" type="presParOf" srcId="{397CD03E-3A4C-47FE-9CF3-0217D43B97A9}" destId="{3FF6E3CF-CC96-47A7-ABA5-31619DEFCE25}" srcOrd="2" destOrd="0" presId="urn:microsoft.com/office/officeart/2018/2/layout/IconLabelList"/>
    <dgm:cxn modelId="{D22C6C9A-8325-465D-A0F7-49B6E5AE44FC}" type="presParOf" srcId="{A8FC2298-DF17-4709-9657-3B8A7AEA6029}" destId="{F059ACE6-2903-4A40-94C2-013223767EBD}" srcOrd="3" destOrd="0" presId="urn:microsoft.com/office/officeart/2018/2/layout/IconLabelList"/>
    <dgm:cxn modelId="{C4E47B9C-38E4-4A74-8AC5-BC03E25E54FF}" type="presParOf" srcId="{A8FC2298-DF17-4709-9657-3B8A7AEA6029}" destId="{8B7E9656-355A-4E45-A273-3E28FD342379}" srcOrd="4" destOrd="0" presId="urn:microsoft.com/office/officeart/2018/2/layout/IconLabelList"/>
    <dgm:cxn modelId="{7F7CEF28-83E8-48AC-969D-EF2DD781A9BB}" type="presParOf" srcId="{8B7E9656-355A-4E45-A273-3E28FD342379}" destId="{58E3A678-E9E2-427A-A793-DE5DF2603B42}" srcOrd="0" destOrd="0" presId="urn:microsoft.com/office/officeart/2018/2/layout/IconLabelList"/>
    <dgm:cxn modelId="{56A5BE60-C381-4EAF-A471-30237A16DB6A}" type="presParOf" srcId="{8B7E9656-355A-4E45-A273-3E28FD342379}" destId="{383A1301-C5C5-43E8-9BCC-11FE0E24EA52}" srcOrd="1" destOrd="0" presId="urn:microsoft.com/office/officeart/2018/2/layout/IconLabelList"/>
    <dgm:cxn modelId="{1F04A302-71F0-448D-9451-81CDF6D2CD36}" type="presParOf" srcId="{8B7E9656-355A-4E45-A273-3E28FD342379}" destId="{C285D7B9-BF92-40AB-B95F-A72A4941516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0EF1F3-E0C8-4E55-B79F-760C6E0D54E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423736C-92BF-4FCF-88A6-1648C2CEB7F2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GB" sz="2500" dirty="0"/>
            <a:t>Before we can fully understand the impact of these technologies and establish adequate governance, civil society must play the leading role to raise awareness and carry out education. </a:t>
          </a:r>
          <a:endParaRPr lang="en-US" sz="2500" dirty="0"/>
        </a:p>
      </dgm:t>
    </dgm:pt>
    <dgm:pt modelId="{E4D3168A-2F0B-4ADB-82E6-02D968195E20}" type="parTrans" cxnId="{B89E98C9-C31E-4910-B359-EA91D28FCE9C}">
      <dgm:prSet/>
      <dgm:spPr/>
      <dgm:t>
        <a:bodyPr/>
        <a:lstStyle/>
        <a:p>
          <a:endParaRPr lang="en-US"/>
        </a:p>
      </dgm:t>
    </dgm:pt>
    <dgm:pt modelId="{0243D4C1-EB27-45E0-9B9F-9EAD9C2AE960}" type="sibTrans" cxnId="{B89E98C9-C31E-4910-B359-EA91D28FCE9C}">
      <dgm:prSet/>
      <dgm:spPr/>
      <dgm:t>
        <a:bodyPr/>
        <a:lstStyle/>
        <a:p>
          <a:endParaRPr lang="en-US"/>
        </a:p>
      </dgm:t>
    </dgm:pt>
    <dgm:pt modelId="{DAB55A3E-6DA2-4949-AF03-D547CF5A3975}" type="pres">
      <dgm:prSet presAssocID="{8E0EF1F3-E0C8-4E55-B79F-760C6E0D54E0}" presName="root" presStyleCnt="0">
        <dgm:presLayoutVars>
          <dgm:dir/>
          <dgm:resizeHandles val="exact"/>
        </dgm:presLayoutVars>
      </dgm:prSet>
      <dgm:spPr/>
    </dgm:pt>
    <dgm:pt modelId="{29521D7A-494A-4793-8E5D-3D2C4D81B833}" type="pres">
      <dgm:prSet presAssocID="{C423736C-92BF-4FCF-88A6-1648C2CEB7F2}" presName="compNode" presStyleCnt="0"/>
      <dgm:spPr/>
    </dgm:pt>
    <dgm:pt modelId="{84DF357B-87CE-4AB0-AF49-226E545B1C5E}" type="pres">
      <dgm:prSet presAssocID="{C423736C-92BF-4FCF-88A6-1648C2CEB7F2}" presName="iconRect" presStyleLbl="node1" presStyleIdx="0" presStyleCnt="1" custLinFactNeighborX="-616" custLinFactNeighborY="7598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69C1268-56B3-4307-AA28-40638ACB2054}" type="pres">
      <dgm:prSet presAssocID="{C423736C-92BF-4FCF-88A6-1648C2CEB7F2}" presName="spaceRect" presStyleCnt="0"/>
      <dgm:spPr/>
    </dgm:pt>
    <dgm:pt modelId="{BDAD6EAF-6174-4A90-91FD-F1CFA171F3F8}" type="pres">
      <dgm:prSet presAssocID="{C423736C-92BF-4FCF-88A6-1648C2CEB7F2}" presName="textRect" presStyleLbl="revTx" presStyleIdx="0" presStyleCnt="1" custScaleX="207428" custScaleY="98889" custLinFactY="-100000" custLinFactNeighborX="3072" custLinFactNeighborY="-121407">
        <dgm:presLayoutVars>
          <dgm:chMax val="1"/>
          <dgm:chPref val="1"/>
        </dgm:presLayoutVars>
      </dgm:prSet>
      <dgm:spPr/>
    </dgm:pt>
  </dgm:ptLst>
  <dgm:cxnLst>
    <dgm:cxn modelId="{82A77D75-9614-45EF-A744-5C729293DDF6}" type="presOf" srcId="{C423736C-92BF-4FCF-88A6-1648C2CEB7F2}" destId="{BDAD6EAF-6174-4A90-91FD-F1CFA171F3F8}" srcOrd="0" destOrd="0" presId="urn:microsoft.com/office/officeart/2018/2/layout/IconLabelList"/>
    <dgm:cxn modelId="{9B82E7BC-E575-46B4-B605-5AEAE1019C98}" type="presOf" srcId="{8E0EF1F3-E0C8-4E55-B79F-760C6E0D54E0}" destId="{DAB55A3E-6DA2-4949-AF03-D547CF5A3975}" srcOrd="0" destOrd="0" presId="urn:microsoft.com/office/officeart/2018/2/layout/IconLabelList"/>
    <dgm:cxn modelId="{B89E98C9-C31E-4910-B359-EA91D28FCE9C}" srcId="{8E0EF1F3-E0C8-4E55-B79F-760C6E0D54E0}" destId="{C423736C-92BF-4FCF-88A6-1648C2CEB7F2}" srcOrd="0" destOrd="0" parTransId="{E4D3168A-2F0B-4ADB-82E6-02D968195E20}" sibTransId="{0243D4C1-EB27-45E0-9B9F-9EAD9C2AE960}"/>
    <dgm:cxn modelId="{9AE05148-323E-4C33-B8F4-C4422A9DCA9F}" type="presParOf" srcId="{DAB55A3E-6DA2-4949-AF03-D547CF5A3975}" destId="{29521D7A-494A-4793-8E5D-3D2C4D81B833}" srcOrd="0" destOrd="0" presId="urn:microsoft.com/office/officeart/2018/2/layout/IconLabelList"/>
    <dgm:cxn modelId="{A216B1DE-A72F-4DD7-9682-8C0D9724C99E}" type="presParOf" srcId="{29521D7A-494A-4793-8E5D-3D2C4D81B833}" destId="{84DF357B-87CE-4AB0-AF49-226E545B1C5E}" srcOrd="0" destOrd="0" presId="urn:microsoft.com/office/officeart/2018/2/layout/IconLabelList"/>
    <dgm:cxn modelId="{A2A1EC04-0FF9-4701-93A2-86BED7850CBD}" type="presParOf" srcId="{29521D7A-494A-4793-8E5D-3D2C4D81B833}" destId="{369C1268-56B3-4307-AA28-40638ACB2054}" srcOrd="1" destOrd="0" presId="urn:microsoft.com/office/officeart/2018/2/layout/IconLabelList"/>
    <dgm:cxn modelId="{8ACC2D8E-F0EB-4AB7-AE4A-F91AE212EFF7}" type="presParOf" srcId="{29521D7A-494A-4793-8E5D-3D2C4D81B833}" destId="{BDAD6EAF-6174-4A90-91FD-F1CFA171F3F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E7988B-EC22-433B-9422-8C52D831966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C24D2C-3E41-4366-8421-7A800F4BF6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400" b="1" dirty="0"/>
            <a:t>How do we address these concerns? </a:t>
          </a:r>
          <a:endParaRPr lang="en-US" sz="2400" dirty="0"/>
        </a:p>
      </dgm:t>
    </dgm:pt>
    <dgm:pt modelId="{0BF3EF7E-2E66-4E87-8812-235A39614432}" type="parTrans" cxnId="{4D5D6104-8D6D-482E-8AB1-7623DB9A59B1}">
      <dgm:prSet/>
      <dgm:spPr/>
      <dgm:t>
        <a:bodyPr/>
        <a:lstStyle/>
        <a:p>
          <a:endParaRPr lang="en-US"/>
        </a:p>
      </dgm:t>
    </dgm:pt>
    <dgm:pt modelId="{0BB29EC3-60B2-4882-96EA-5E4CE3D4E2C8}" type="sibTrans" cxnId="{4D5D6104-8D6D-482E-8AB1-7623DB9A59B1}">
      <dgm:prSet/>
      <dgm:spPr/>
      <dgm:t>
        <a:bodyPr/>
        <a:lstStyle/>
        <a:p>
          <a:endParaRPr lang="en-US"/>
        </a:p>
      </dgm:t>
    </dgm:pt>
    <dgm:pt modelId="{42066D94-10A2-4716-98C1-ED339CD580D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Education and training of academics, professionals and policy makers </a:t>
          </a:r>
          <a:endParaRPr lang="en-US"/>
        </a:p>
      </dgm:t>
    </dgm:pt>
    <dgm:pt modelId="{5D69941B-0037-496B-A858-A7DB7804D1C1}" type="parTrans" cxnId="{E847FF43-AF87-4FC2-BBE3-8A89581049B6}">
      <dgm:prSet/>
      <dgm:spPr/>
      <dgm:t>
        <a:bodyPr/>
        <a:lstStyle/>
        <a:p>
          <a:endParaRPr lang="en-US"/>
        </a:p>
      </dgm:t>
    </dgm:pt>
    <dgm:pt modelId="{4E4464E6-5EFC-45F7-B535-2023AAB20288}" type="sibTrans" cxnId="{E847FF43-AF87-4FC2-BBE3-8A89581049B6}">
      <dgm:prSet/>
      <dgm:spPr/>
      <dgm:t>
        <a:bodyPr/>
        <a:lstStyle/>
        <a:p>
          <a:endParaRPr lang="en-US"/>
        </a:p>
      </dgm:t>
    </dgm:pt>
    <dgm:pt modelId="{8F4CDF3D-94A4-499C-8FCD-8E82650E1AF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The field of CBRN security are </a:t>
          </a:r>
          <a:r>
            <a:rPr lang="en-GB" b="1"/>
            <a:t>ALL</a:t>
          </a:r>
          <a:r>
            <a:rPr lang="en-GB"/>
            <a:t> facing risks in parallel regarding advanced S&amp;T, particularly when combined with AI. </a:t>
          </a:r>
          <a:endParaRPr lang="en-US"/>
        </a:p>
      </dgm:t>
    </dgm:pt>
    <dgm:pt modelId="{94359884-DBFF-402D-BC9B-EA4541CFAAE2}" type="parTrans" cxnId="{5B790C2F-70BC-4F74-A84A-01BB7233C77D}">
      <dgm:prSet/>
      <dgm:spPr/>
      <dgm:t>
        <a:bodyPr/>
        <a:lstStyle/>
        <a:p>
          <a:endParaRPr lang="en-US"/>
        </a:p>
      </dgm:t>
    </dgm:pt>
    <dgm:pt modelId="{63014260-751E-43FA-902E-1B902AB85964}" type="sibTrans" cxnId="{5B790C2F-70BC-4F74-A84A-01BB7233C77D}">
      <dgm:prSet/>
      <dgm:spPr/>
      <dgm:t>
        <a:bodyPr/>
        <a:lstStyle/>
        <a:p>
          <a:endParaRPr lang="en-US"/>
        </a:p>
      </dgm:t>
    </dgm:pt>
    <dgm:pt modelId="{A5913624-54A5-4CDF-AB53-37101925EA5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Thus, we </a:t>
          </a:r>
          <a:r>
            <a:rPr lang="en-GB" b="1" dirty="0"/>
            <a:t>MUST</a:t>
          </a:r>
          <a:r>
            <a:rPr lang="en-GB" dirty="0"/>
            <a:t> form an integrated approach to teaching advanced S&amp;T risks to CBRN security. </a:t>
          </a:r>
          <a:endParaRPr lang="en-US" dirty="0"/>
        </a:p>
      </dgm:t>
    </dgm:pt>
    <dgm:pt modelId="{05CC746A-F704-4945-B5CB-2041DF50BD5B}" type="parTrans" cxnId="{337D1175-50C9-460F-B49B-4D4E63E7D4FB}">
      <dgm:prSet/>
      <dgm:spPr/>
      <dgm:t>
        <a:bodyPr/>
        <a:lstStyle/>
        <a:p>
          <a:endParaRPr lang="en-US"/>
        </a:p>
      </dgm:t>
    </dgm:pt>
    <dgm:pt modelId="{BB0360D5-002B-479C-BDC6-283503707D22}" type="sibTrans" cxnId="{337D1175-50C9-460F-B49B-4D4E63E7D4FB}">
      <dgm:prSet/>
      <dgm:spPr/>
      <dgm:t>
        <a:bodyPr/>
        <a:lstStyle/>
        <a:p>
          <a:endParaRPr lang="en-US"/>
        </a:p>
      </dgm:t>
    </dgm:pt>
    <dgm:pt modelId="{095593A8-84F8-4F25-B057-C930C97AE913}" type="pres">
      <dgm:prSet presAssocID="{3CE7988B-EC22-433B-9422-8C52D831966E}" presName="root" presStyleCnt="0">
        <dgm:presLayoutVars>
          <dgm:dir/>
          <dgm:resizeHandles val="exact"/>
        </dgm:presLayoutVars>
      </dgm:prSet>
      <dgm:spPr/>
    </dgm:pt>
    <dgm:pt modelId="{BD66971C-B289-47FE-8903-77F58C8781B1}" type="pres">
      <dgm:prSet presAssocID="{F2C24D2C-3E41-4366-8421-7A800F4BF62D}" presName="compNode" presStyleCnt="0"/>
      <dgm:spPr/>
    </dgm:pt>
    <dgm:pt modelId="{AC7FA5A1-E1D6-4C02-AE55-5864BC4B6335}" type="pres">
      <dgm:prSet presAssocID="{F2C24D2C-3E41-4366-8421-7A800F4BF62D}" presName="bgRect" presStyleLbl="bgShp" presStyleIdx="0" presStyleCnt="4"/>
      <dgm:spPr/>
    </dgm:pt>
    <dgm:pt modelId="{4718B938-53AA-4664-A5C0-0B12E0A50F29}" type="pres">
      <dgm:prSet presAssocID="{F2C24D2C-3E41-4366-8421-7A800F4BF62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B4380A0C-0A94-457A-B41C-E298EB33CF14}" type="pres">
      <dgm:prSet presAssocID="{F2C24D2C-3E41-4366-8421-7A800F4BF62D}" presName="spaceRect" presStyleCnt="0"/>
      <dgm:spPr/>
    </dgm:pt>
    <dgm:pt modelId="{14B28804-A246-452F-8263-AEB4904C5363}" type="pres">
      <dgm:prSet presAssocID="{F2C24D2C-3E41-4366-8421-7A800F4BF62D}" presName="parTx" presStyleLbl="revTx" presStyleIdx="0" presStyleCnt="4">
        <dgm:presLayoutVars>
          <dgm:chMax val="0"/>
          <dgm:chPref val="0"/>
        </dgm:presLayoutVars>
      </dgm:prSet>
      <dgm:spPr/>
    </dgm:pt>
    <dgm:pt modelId="{3AE18122-1CFF-4477-A063-B255CB639F5A}" type="pres">
      <dgm:prSet presAssocID="{0BB29EC3-60B2-4882-96EA-5E4CE3D4E2C8}" presName="sibTrans" presStyleCnt="0"/>
      <dgm:spPr/>
    </dgm:pt>
    <dgm:pt modelId="{2683595E-0DF2-4EB4-A3CA-68B78941582E}" type="pres">
      <dgm:prSet presAssocID="{42066D94-10A2-4716-98C1-ED339CD580D9}" presName="compNode" presStyleCnt="0"/>
      <dgm:spPr/>
    </dgm:pt>
    <dgm:pt modelId="{AAD7ADA3-B837-40D4-9971-B618DC6B54F0}" type="pres">
      <dgm:prSet presAssocID="{42066D94-10A2-4716-98C1-ED339CD580D9}" presName="bgRect" presStyleLbl="bgShp" presStyleIdx="1" presStyleCnt="4"/>
      <dgm:spPr/>
    </dgm:pt>
    <dgm:pt modelId="{565C0DEB-EAB4-4495-93AB-8ED49A20B1CA}" type="pres">
      <dgm:prSet presAssocID="{42066D94-10A2-4716-98C1-ED339CD580D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5145F54B-8E77-4E53-9DBD-1F980ACBBAFA}" type="pres">
      <dgm:prSet presAssocID="{42066D94-10A2-4716-98C1-ED339CD580D9}" presName="spaceRect" presStyleCnt="0"/>
      <dgm:spPr/>
    </dgm:pt>
    <dgm:pt modelId="{3A33C7F3-E6D9-4194-B40E-D06AC8018249}" type="pres">
      <dgm:prSet presAssocID="{42066D94-10A2-4716-98C1-ED339CD580D9}" presName="parTx" presStyleLbl="revTx" presStyleIdx="1" presStyleCnt="4">
        <dgm:presLayoutVars>
          <dgm:chMax val="0"/>
          <dgm:chPref val="0"/>
        </dgm:presLayoutVars>
      </dgm:prSet>
      <dgm:spPr/>
    </dgm:pt>
    <dgm:pt modelId="{CE673978-829A-4904-B913-66345C3143F5}" type="pres">
      <dgm:prSet presAssocID="{4E4464E6-5EFC-45F7-B535-2023AAB20288}" presName="sibTrans" presStyleCnt="0"/>
      <dgm:spPr/>
    </dgm:pt>
    <dgm:pt modelId="{BCE80C0D-5158-455B-B777-14CA74012A4E}" type="pres">
      <dgm:prSet presAssocID="{8F4CDF3D-94A4-499C-8FCD-8E82650E1AFE}" presName="compNode" presStyleCnt="0"/>
      <dgm:spPr/>
    </dgm:pt>
    <dgm:pt modelId="{E12BD155-B35A-4CA6-BFA8-F72F1BF83F1D}" type="pres">
      <dgm:prSet presAssocID="{8F4CDF3D-94A4-499C-8FCD-8E82650E1AFE}" presName="bgRect" presStyleLbl="bgShp" presStyleIdx="2" presStyleCnt="4"/>
      <dgm:spPr/>
    </dgm:pt>
    <dgm:pt modelId="{01E1C5A3-5AD2-419E-BD85-CE15C2A5C464}" type="pres">
      <dgm:prSet presAssocID="{8F4CDF3D-94A4-499C-8FCD-8E82650E1AF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AEAA0A0D-A52E-40E9-A762-1C6332E52681}" type="pres">
      <dgm:prSet presAssocID="{8F4CDF3D-94A4-499C-8FCD-8E82650E1AFE}" presName="spaceRect" presStyleCnt="0"/>
      <dgm:spPr/>
    </dgm:pt>
    <dgm:pt modelId="{0E9DDAA7-7C4D-440B-9590-95BBEB162D0F}" type="pres">
      <dgm:prSet presAssocID="{8F4CDF3D-94A4-499C-8FCD-8E82650E1AFE}" presName="parTx" presStyleLbl="revTx" presStyleIdx="2" presStyleCnt="4">
        <dgm:presLayoutVars>
          <dgm:chMax val="0"/>
          <dgm:chPref val="0"/>
        </dgm:presLayoutVars>
      </dgm:prSet>
      <dgm:spPr/>
    </dgm:pt>
    <dgm:pt modelId="{BF41D1C3-862D-4F1F-828D-5C98670E9388}" type="pres">
      <dgm:prSet presAssocID="{63014260-751E-43FA-902E-1B902AB85964}" presName="sibTrans" presStyleCnt="0"/>
      <dgm:spPr/>
    </dgm:pt>
    <dgm:pt modelId="{631A9F07-9D1D-4B69-99AB-F7F3CAF9065F}" type="pres">
      <dgm:prSet presAssocID="{A5913624-54A5-4CDF-AB53-37101925EA55}" presName="compNode" presStyleCnt="0"/>
      <dgm:spPr/>
    </dgm:pt>
    <dgm:pt modelId="{CF311285-46B7-47C6-923C-F747CC631202}" type="pres">
      <dgm:prSet presAssocID="{A5913624-54A5-4CDF-AB53-37101925EA55}" presName="bgRect" presStyleLbl="bgShp" presStyleIdx="3" presStyleCnt="4"/>
      <dgm:spPr/>
    </dgm:pt>
    <dgm:pt modelId="{E90F7FF6-441F-4285-9856-0409BF596AF0}" type="pres">
      <dgm:prSet presAssocID="{A5913624-54A5-4CDF-AB53-37101925EA5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95F1578-8563-48A6-825B-0FDE5B5EA4EA}" type="pres">
      <dgm:prSet presAssocID="{A5913624-54A5-4CDF-AB53-37101925EA55}" presName="spaceRect" presStyleCnt="0"/>
      <dgm:spPr/>
    </dgm:pt>
    <dgm:pt modelId="{3A4D4D54-9303-4943-A2F0-548E1CF35BB0}" type="pres">
      <dgm:prSet presAssocID="{A5913624-54A5-4CDF-AB53-37101925EA5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D5D6104-8D6D-482E-8AB1-7623DB9A59B1}" srcId="{3CE7988B-EC22-433B-9422-8C52D831966E}" destId="{F2C24D2C-3E41-4366-8421-7A800F4BF62D}" srcOrd="0" destOrd="0" parTransId="{0BF3EF7E-2E66-4E87-8812-235A39614432}" sibTransId="{0BB29EC3-60B2-4882-96EA-5E4CE3D4E2C8}"/>
    <dgm:cxn modelId="{5B790C2F-70BC-4F74-A84A-01BB7233C77D}" srcId="{3CE7988B-EC22-433B-9422-8C52D831966E}" destId="{8F4CDF3D-94A4-499C-8FCD-8E82650E1AFE}" srcOrd="2" destOrd="0" parTransId="{94359884-DBFF-402D-BC9B-EA4541CFAAE2}" sibTransId="{63014260-751E-43FA-902E-1B902AB85964}"/>
    <dgm:cxn modelId="{E847FF43-AF87-4FC2-BBE3-8A89581049B6}" srcId="{3CE7988B-EC22-433B-9422-8C52D831966E}" destId="{42066D94-10A2-4716-98C1-ED339CD580D9}" srcOrd="1" destOrd="0" parTransId="{5D69941B-0037-496B-A858-A7DB7804D1C1}" sibTransId="{4E4464E6-5EFC-45F7-B535-2023AAB20288}"/>
    <dgm:cxn modelId="{337D1175-50C9-460F-B49B-4D4E63E7D4FB}" srcId="{3CE7988B-EC22-433B-9422-8C52D831966E}" destId="{A5913624-54A5-4CDF-AB53-37101925EA55}" srcOrd="3" destOrd="0" parTransId="{05CC746A-F704-4945-B5CB-2041DF50BD5B}" sibTransId="{BB0360D5-002B-479C-BDC6-283503707D22}"/>
    <dgm:cxn modelId="{60CA4678-6019-4501-ABD8-B0A1189E54DD}" type="presOf" srcId="{F2C24D2C-3E41-4366-8421-7A800F4BF62D}" destId="{14B28804-A246-452F-8263-AEB4904C5363}" srcOrd="0" destOrd="0" presId="urn:microsoft.com/office/officeart/2018/2/layout/IconVerticalSolidList"/>
    <dgm:cxn modelId="{12AA9988-6DFD-4C92-AA8B-69880BD1DF0E}" type="presOf" srcId="{A5913624-54A5-4CDF-AB53-37101925EA55}" destId="{3A4D4D54-9303-4943-A2F0-548E1CF35BB0}" srcOrd="0" destOrd="0" presId="urn:microsoft.com/office/officeart/2018/2/layout/IconVerticalSolidList"/>
    <dgm:cxn modelId="{47FB2789-5BB4-4D2E-95A4-02B76C69B2A6}" type="presOf" srcId="{42066D94-10A2-4716-98C1-ED339CD580D9}" destId="{3A33C7F3-E6D9-4194-B40E-D06AC8018249}" srcOrd="0" destOrd="0" presId="urn:microsoft.com/office/officeart/2018/2/layout/IconVerticalSolidList"/>
    <dgm:cxn modelId="{34EDEEA3-C0CB-470C-BB0E-0D4007AF8074}" type="presOf" srcId="{8F4CDF3D-94A4-499C-8FCD-8E82650E1AFE}" destId="{0E9DDAA7-7C4D-440B-9590-95BBEB162D0F}" srcOrd="0" destOrd="0" presId="urn:microsoft.com/office/officeart/2018/2/layout/IconVerticalSolidList"/>
    <dgm:cxn modelId="{17D5CFF9-86C7-4DEF-BEE4-2B55B7A344CE}" type="presOf" srcId="{3CE7988B-EC22-433B-9422-8C52D831966E}" destId="{095593A8-84F8-4F25-B057-C930C97AE913}" srcOrd="0" destOrd="0" presId="urn:microsoft.com/office/officeart/2018/2/layout/IconVerticalSolidList"/>
    <dgm:cxn modelId="{EAF58EB8-5E6F-4287-89E4-64F64783FDCB}" type="presParOf" srcId="{095593A8-84F8-4F25-B057-C930C97AE913}" destId="{BD66971C-B289-47FE-8903-77F58C8781B1}" srcOrd="0" destOrd="0" presId="urn:microsoft.com/office/officeart/2018/2/layout/IconVerticalSolidList"/>
    <dgm:cxn modelId="{29D9CFBD-53E6-4128-BD90-216D0CE461E7}" type="presParOf" srcId="{BD66971C-B289-47FE-8903-77F58C8781B1}" destId="{AC7FA5A1-E1D6-4C02-AE55-5864BC4B6335}" srcOrd="0" destOrd="0" presId="urn:microsoft.com/office/officeart/2018/2/layout/IconVerticalSolidList"/>
    <dgm:cxn modelId="{9AE15F49-F709-4819-B645-F6E2288F346D}" type="presParOf" srcId="{BD66971C-B289-47FE-8903-77F58C8781B1}" destId="{4718B938-53AA-4664-A5C0-0B12E0A50F29}" srcOrd="1" destOrd="0" presId="urn:microsoft.com/office/officeart/2018/2/layout/IconVerticalSolidList"/>
    <dgm:cxn modelId="{A6D73E65-AD22-4EFF-9869-9BA55D0151F5}" type="presParOf" srcId="{BD66971C-B289-47FE-8903-77F58C8781B1}" destId="{B4380A0C-0A94-457A-B41C-E298EB33CF14}" srcOrd="2" destOrd="0" presId="urn:microsoft.com/office/officeart/2018/2/layout/IconVerticalSolidList"/>
    <dgm:cxn modelId="{8F3DFA00-2C08-465C-8245-F346ABD34BDB}" type="presParOf" srcId="{BD66971C-B289-47FE-8903-77F58C8781B1}" destId="{14B28804-A246-452F-8263-AEB4904C5363}" srcOrd="3" destOrd="0" presId="urn:microsoft.com/office/officeart/2018/2/layout/IconVerticalSolidList"/>
    <dgm:cxn modelId="{4F8A7826-12E2-49BA-9EED-6ADDD7B25523}" type="presParOf" srcId="{095593A8-84F8-4F25-B057-C930C97AE913}" destId="{3AE18122-1CFF-4477-A063-B255CB639F5A}" srcOrd="1" destOrd="0" presId="urn:microsoft.com/office/officeart/2018/2/layout/IconVerticalSolidList"/>
    <dgm:cxn modelId="{5350C8D9-B53A-4361-BA4E-119865CB0523}" type="presParOf" srcId="{095593A8-84F8-4F25-B057-C930C97AE913}" destId="{2683595E-0DF2-4EB4-A3CA-68B78941582E}" srcOrd="2" destOrd="0" presId="urn:microsoft.com/office/officeart/2018/2/layout/IconVerticalSolidList"/>
    <dgm:cxn modelId="{A3AF2538-2FD5-4D00-A4D7-5F1B8B897855}" type="presParOf" srcId="{2683595E-0DF2-4EB4-A3CA-68B78941582E}" destId="{AAD7ADA3-B837-40D4-9971-B618DC6B54F0}" srcOrd="0" destOrd="0" presId="urn:microsoft.com/office/officeart/2018/2/layout/IconVerticalSolidList"/>
    <dgm:cxn modelId="{F5938143-449D-4416-B077-F238E8A08F9D}" type="presParOf" srcId="{2683595E-0DF2-4EB4-A3CA-68B78941582E}" destId="{565C0DEB-EAB4-4495-93AB-8ED49A20B1CA}" srcOrd="1" destOrd="0" presId="urn:microsoft.com/office/officeart/2018/2/layout/IconVerticalSolidList"/>
    <dgm:cxn modelId="{8F019ADC-A371-4978-8207-19CEFAE2D66F}" type="presParOf" srcId="{2683595E-0DF2-4EB4-A3CA-68B78941582E}" destId="{5145F54B-8E77-4E53-9DBD-1F980ACBBAFA}" srcOrd="2" destOrd="0" presId="urn:microsoft.com/office/officeart/2018/2/layout/IconVerticalSolidList"/>
    <dgm:cxn modelId="{969DD8F9-F132-4B16-BC90-5D405A3E6A70}" type="presParOf" srcId="{2683595E-0DF2-4EB4-A3CA-68B78941582E}" destId="{3A33C7F3-E6D9-4194-B40E-D06AC8018249}" srcOrd="3" destOrd="0" presId="urn:microsoft.com/office/officeart/2018/2/layout/IconVerticalSolidList"/>
    <dgm:cxn modelId="{ECE014BF-9448-4911-8087-8B53B59EA684}" type="presParOf" srcId="{095593A8-84F8-4F25-B057-C930C97AE913}" destId="{CE673978-829A-4904-B913-66345C3143F5}" srcOrd="3" destOrd="0" presId="urn:microsoft.com/office/officeart/2018/2/layout/IconVerticalSolidList"/>
    <dgm:cxn modelId="{8C422A2D-FDBF-4A7A-94A4-A6BBA6EFEFDA}" type="presParOf" srcId="{095593A8-84F8-4F25-B057-C930C97AE913}" destId="{BCE80C0D-5158-455B-B777-14CA74012A4E}" srcOrd="4" destOrd="0" presId="urn:microsoft.com/office/officeart/2018/2/layout/IconVerticalSolidList"/>
    <dgm:cxn modelId="{FA036571-59E4-4556-A3DD-1A67087EA825}" type="presParOf" srcId="{BCE80C0D-5158-455B-B777-14CA74012A4E}" destId="{E12BD155-B35A-4CA6-BFA8-F72F1BF83F1D}" srcOrd="0" destOrd="0" presId="urn:microsoft.com/office/officeart/2018/2/layout/IconVerticalSolidList"/>
    <dgm:cxn modelId="{D9704031-6ED5-4826-AA46-9329CAB5A972}" type="presParOf" srcId="{BCE80C0D-5158-455B-B777-14CA74012A4E}" destId="{01E1C5A3-5AD2-419E-BD85-CE15C2A5C464}" srcOrd="1" destOrd="0" presId="urn:microsoft.com/office/officeart/2018/2/layout/IconVerticalSolidList"/>
    <dgm:cxn modelId="{D27A910A-5C00-4FA9-BC1C-AD4E54C7EB7A}" type="presParOf" srcId="{BCE80C0D-5158-455B-B777-14CA74012A4E}" destId="{AEAA0A0D-A52E-40E9-A762-1C6332E52681}" srcOrd="2" destOrd="0" presId="urn:microsoft.com/office/officeart/2018/2/layout/IconVerticalSolidList"/>
    <dgm:cxn modelId="{FD12DACF-D25A-4EB5-8D76-FED1F78B2A57}" type="presParOf" srcId="{BCE80C0D-5158-455B-B777-14CA74012A4E}" destId="{0E9DDAA7-7C4D-440B-9590-95BBEB162D0F}" srcOrd="3" destOrd="0" presId="urn:microsoft.com/office/officeart/2018/2/layout/IconVerticalSolidList"/>
    <dgm:cxn modelId="{58ACAEF8-E03D-4124-B4EE-3B66DB498D24}" type="presParOf" srcId="{095593A8-84F8-4F25-B057-C930C97AE913}" destId="{BF41D1C3-862D-4F1F-828D-5C98670E9388}" srcOrd="5" destOrd="0" presId="urn:microsoft.com/office/officeart/2018/2/layout/IconVerticalSolidList"/>
    <dgm:cxn modelId="{2C452158-8B4D-40F3-987C-27E8B814D58A}" type="presParOf" srcId="{095593A8-84F8-4F25-B057-C930C97AE913}" destId="{631A9F07-9D1D-4B69-99AB-F7F3CAF9065F}" srcOrd="6" destOrd="0" presId="urn:microsoft.com/office/officeart/2018/2/layout/IconVerticalSolidList"/>
    <dgm:cxn modelId="{DAF5DE6B-B5BA-4D02-8C01-8BBE961323BB}" type="presParOf" srcId="{631A9F07-9D1D-4B69-99AB-F7F3CAF9065F}" destId="{CF311285-46B7-47C6-923C-F747CC631202}" srcOrd="0" destOrd="0" presId="urn:microsoft.com/office/officeart/2018/2/layout/IconVerticalSolidList"/>
    <dgm:cxn modelId="{44B584FB-78C1-44D8-B6A6-17E9AF264EA9}" type="presParOf" srcId="{631A9F07-9D1D-4B69-99AB-F7F3CAF9065F}" destId="{E90F7FF6-441F-4285-9856-0409BF596AF0}" srcOrd="1" destOrd="0" presId="urn:microsoft.com/office/officeart/2018/2/layout/IconVerticalSolidList"/>
    <dgm:cxn modelId="{DD04B79F-B316-47B8-9868-1CEFA7917D7B}" type="presParOf" srcId="{631A9F07-9D1D-4B69-99AB-F7F3CAF9065F}" destId="{695F1578-8563-48A6-825B-0FDE5B5EA4EA}" srcOrd="2" destOrd="0" presId="urn:microsoft.com/office/officeart/2018/2/layout/IconVerticalSolidList"/>
    <dgm:cxn modelId="{7DD27EA8-6F7B-4F8E-8D66-44C1DDB91195}" type="presParOf" srcId="{631A9F07-9D1D-4B69-99AB-F7F3CAF9065F}" destId="{3A4D4D54-9303-4943-A2F0-548E1CF35B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D22395-0C2E-41F1-A4A9-B37523E3B4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0167690-84CB-4EDC-BF94-D62060977E88}">
      <dgm:prSet/>
      <dgm:spPr/>
      <dgm:t>
        <a:bodyPr/>
        <a:lstStyle/>
        <a:p>
          <a:r>
            <a:rPr lang="en-GB"/>
            <a:t>Joesph Rowntree Charitable Trust</a:t>
          </a:r>
          <a:endParaRPr lang="en-US"/>
        </a:p>
      </dgm:t>
    </dgm:pt>
    <dgm:pt modelId="{CEFCB96A-AD5F-41EE-8A4E-87F8F33D1D6E}" type="parTrans" cxnId="{053A130B-F013-4BB8-9688-F67F45AF8424}">
      <dgm:prSet/>
      <dgm:spPr/>
      <dgm:t>
        <a:bodyPr/>
        <a:lstStyle/>
        <a:p>
          <a:endParaRPr lang="en-US"/>
        </a:p>
      </dgm:t>
    </dgm:pt>
    <dgm:pt modelId="{9585DCBC-D927-4975-9B3B-0A45E14F7D87}" type="sibTrans" cxnId="{053A130B-F013-4BB8-9688-F67F45AF8424}">
      <dgm:prSet/>
      <dgm:spPr/>
      <dgm:t>
        <a:bodyPr/>
        <a:lstStyle/>
        <a:p>
          <a:endParaRPr lang="en-US"/>
        </a:p>
      </dgm:t>
    </dgm:pt>
    <dgm:pt modelId="{ABC6AC8A-E9B0-4939-915C-3DFA2CF27826}">
      <dgm:prSet/>
      <dgm:spPr/>
      <dgm:t>
        <a:bodyPr/>
        <a:lstStyle/>
        <a:p>
          <a:r>
            <a:rPr lang="en-GB"/>
            <a:t>The British Academy </a:t>
          </a:r>
          <a:endParaRPr lang="en-US"/>
        </a:p>
      </dgm:t>
    </dgm:pt>
    <dgm:pt modelId="{2BD1DB13-F878-4A86-AB1A-3B834016DCEB}" type="parTrans" cxnId="{0FCB866A-E0B6-4CED-BFA3-9BFDCD9B2AB6}">
      <dgm:prSet/>
      <dgm:spPr/>
      <dgm:t>
        <a:bodyPr/>
        <a:lstStyle/>
        <a:p>
          <a:endParaRPr lang="en-US"/>
        </a:p>
      </dgm:t>
    </dgm:pt>
    <dgm:pt modelId="{ADB2F7B2-007E-4EBB-9906-CAD19F0D455D}" type="sibTrans" cxnId="{0FCB866A-E0B6-4CED-BFA3-9BFDCD9B2AB6}">
      <dgm:prSet/>
      <dgm:spPr/>
      <dgm:t>
        <a:bodyPr/>
        <a:lstStyle/>
        <a:p>
          <a:endParaRPr lang="en-US"/>
        </a:p>
      </dgm:t>
    </dgm:pt>
    <dgm:pt modelId="{58C11F78-07C8-4279-8027-898738CA3953}">
      <dgm:prSet/>
      <dgm:spPr/>
      <dgm:t>
        <a:bodyPr/>
        <a:lstStyle/>
        <a:p>
          <a:r>
            <a:rPr lang="en-GB"/>
            <a:t>Marmot Trust </a:t>
          </a:r>
          <a:endParaRPr lang="en-US"/>
        </a:p>
      </dgm:t>
    </dgm:pt>
    <dgm:pt modelId="{C62D69AC-2185-458E-BD95-A56FCFE8099E}" type="parTrans" cxnId="{4D208D4D-4753-43F7-83BC-934455881622}">
      <dgm:prSet/>
      <dgm:spPr/>
      <dgm:t>
        <a:bodyPr/>
        <a:lstStyle/>
        <a:p>
          <a:endParaRPr lang="en-US"/>
        </a:p>
      </dgm:t>
    </dgm:pt>
    <dgm:pt modelId="{DEAA48D2-46F7-49D1-BD2F-92AA0E804360}" type="sibTrans" cxnId="{4D208D4D-4753-43F7-83BC-934455881622}">
      <dgm:prSet/>
      <dgm:spPr/>
      <dgm:t>
        <a:bodyPr/>
        <a:lstStyle/>
        <a:p>
          <a:endParaRPr lang="en-US"/>
        </a:p>
      </dgm:t>
    </dgm:pt>
    <dgm:pt modelId="{2FA88761-3904-41D8-B1D4-EBFC0897894F}">
      <dgm:prSet/>
      <dgm:spPr/>
      <dgm:t>
        <a:bodyPr/>
        <a:lstStyle/>
        <a:p>
          <a:r>
            <a:rPr lang="en-GB"/>
            <a:t>Research England </a:t>
          </a:r>
          <a:endParaRPr lang="en-US"/>
        </a:p>
      </dgm:t>
    </dgm:pt>
    <dgm:pt modelId="{AF64FE8C-CD0C-42E4-BDC3-97145FA0800D}" type="parTrans" cxnId="{04543AEF-0E57-478D-A155-87735710B043}">
      <dgm:prSet/>
      <dgm:spPr/>
      <dgm:t>
        <a:bodyPr/>
        <a:lstStyle/>
        <a:p>
          <a:endParaRPr lang="en-US"/>
        </a:p>
      </dgm:t>
    </dgm:pt>
    <dgm:pt modelId="{50240A7E-3B3E-4044-BB86-7808D865B101}" type="sibTrans" cxnId="{04543AEF-0E57-478D-A155-87735710B043}">
      <dgm:prSet/>
      <dgm:spPr/>
      <dgm:t>
        <a:bodyPr/>
        <a:lstStyle/>
        <a:p>
          <a:endParaRPr lang="en-US"/>
        </a:p>
      </dgm:t>
    </dgm:pt>
    <dgm:pt modelId="{1EED3067-6A13-47C5-8C94-44647214F3EB}">
      <dgm:prSet/>
      <dgm:spPr/>
      <dgm:t>
        <a:bodyPr/>
        <a:lstStyle/>
        <a:p>
          <a:r>
            <a:rPr lang="en-GB"/>
            <a:t>London Metropolitan Univeristiy </a:t>
          </a:r>
          <a:endParaRPr lang="en-US"/>
        </a:p>
      </dgm:t>
    </dgm:pt>
    <dgm:pt modelId="{D6B8B111-04B7-4656-9473-405C7D72C4B9}" type="parTrans" cxnId="{BBAB79FC-FEF9-4F51-BB37-71F7BEDCC406}">
      <dgm:prSet/>
      <dgm:spPr/>
      <dgm:t>
        <a:bodyPr/>
        <a:lstStyle/>
        <a:p>
          <a:endParaRPr lang="en-US"/>
        </a:p>
      </dgm:t>
    </dgm:pt>
    <dgm:pt modelId="{05C86483-21ED-44B6-8039-84CC89A762E5}" type="sibTrans" cxnId="{BBAB79FC-FEF9-4F51-BB37-71F7BEDCC406}">
      <dgm:prSet/>
      <dgm:spPr/>
      <dgm:t>
        <a:bodyPr/>
        <a:lstStyle/>
        <a:p>
          <a:endParaRPr lang="en-US"/>
        </a:p>
      </dgm:t>
    </dgm:pt>
    <dgm:pt modelId="{8B86D023-1E8C-4CD5-9C8D-BAF875C8A435}" type="pres">
      <dgm:prSet presAssocID="{25D22395-0C2E-41F1-A4A9-B37523E3B46F}" presName="linear" presStyleCnt="0">
        <dgm:presLayoutVars>
          <dgm:animLvl val="lvl"/>
          <dgm:resizeHandles val="exact"/>
        </dgm:presLayoutVars>
      </dgm:prSet>
      <dgm:spPr/>
    </dgm:pt>
    <dgm:pt modelId="{32375C33-88E9-4E0F-992F-F49CAA921421}" type="pres">
      <dgm:prSet presAssocID="{30167690-84CB-4EDC-BF94-D62060977E8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15DB143-D19F-4807-B237-FFA1915CB180}" type="pres">
      <dgm:prSet presAssocID="{9585DCBC-D927-4975-9B3B-0A45E14F7D87}" presName="spacer" presStyleCnt="0"/>
      <dgm:spPr/>
    </dgm:pt>
    <dgm:pt modelId="{A2EC3A11-5613-49C0-B8C6-F11DC3174B9A}" type="pres">
      <dgm:prSet presAssocID="{ABC6AC8A-E9B0-4939-915C-3DFA2CF2782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2F3E423-6743-4897-8305-7E0C464532CF}" type="pres">
      <dgm:prSet presAssocID="{ADB2F7B2-007E-4EBB-9906-CAD19F0D455D}" presName="spacer" presStyleCnt="0"/>
      <dgm:spPr/>
    </dgm:pt>
    <dgm:pt modelId="{D0A95DA4-23BD-4BF0-814F-553B24354F97}" type="pres">
      <dgm:prSet presAssocID="{58C11F78-07C8-4279-8027-898738CA395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DEABB21-47E1-44E5-AC66-58CB16F77B97}" type="pres">
      <dgm:prSet presAssocID="{DEAA48D2-46F7-49D1-BD2F-92AA0E804360}" presName="spacer" presStyleCnt="0"/>
      <dgm:spPr/>
    </dgm:pt>
    <dgm:pt modelId="{578CA517-69D6-4D06-8CA7-897094E1E4C0}" type="pres">
      <dgm:prSet presAssocID="{2FA88761-3904-41D8-B1D4-EBFC0897894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4378F14-3FED-4FD2-A6DA-03EA5D5CB70D}" type="pres">
      <dgm:prSet presAssocID="{50240A7E-3B3E-4044-BB86-7808D865B101}" presName="spacer" presStyleCnt="0"/>
      <dgm:spPr/>
    </dgm:pt>
    <dgm:pt modelId="{708644F7-9713-4FE2-8EB8-9566BF1C6C50}" type="pres">
      <dgm:prSet presAssocID="{1EED3067-6A13-47C5-8C94-44647214F3E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D2D8F03-DF40-40EC-B867-C133A73D4D4D}" type="presOf" srcId="{58C11F78-07C8-4279-8027-898738CA3953}" destId="{D0A95DA4-23BD-4BF0-814F-553B24354F97}" srcOrd="0" destOrd="0" presId="urn:microsoft.com/office/officeart/2005/8/layout/vList2"/>
    <dgm:cxn modelId="{42B56304-54E5-4926-9298-1C7477D31F3B}" type="presOf" srcId="{25D22395-0C2E-41F1-A4A9-B37523E3B46F}" destId="{8B86D023-1E8C-4CD5-9C8D-BAF875C8A435}" srcOrd="0" destOrd="0" presId="urn:microsoft.com/office/officeart/2005/8/layout/vList2"/>
    <dgm:cxn modelId="{053A130B-F013-4BB8-9688-F67F45AF8424}" srcId="{25D22395-0C2E-41F1-A4A9-B37523E3B46F}" destId="{30167690-84CB-4EDC-BF94-D62060977E88}" srcOrd="0" destOrd="0" parTransId="{CEFCB96A-AD5F-41EE-8A4E-87F8F33D1D6E}" sibTransId="{9585DCBC-D927-4975-9B3B-0A45E14F7D87}"/>
    <dgm:cxn modelId="{43A85A0B-1473-45AB-82BA-E4CBBDA46ECF}" type="presOf" srcId="{ABC6AC8A-E9B0-4939-915C-3DFA2CF27826}" destId="{A2EC3A11-5613-49C0-B8C6-F11DC3174B9A}" srcOrd="0" destOrd="0" presId="urn:microsoft.com/office/officeart/2005/8/layout/vList2"/>
    <dgm:cxn modelId="{0FCB866A-E0B6-4CED-BFA3-9BFDCD9B2AB6}" srcId="{25D22395-0C2E-41F1-A4A9-B37523E3B46F}" destId="{ABC6AC8A-E9B0-4939-915C-3DFA2CF27826}" srcOrd="1" destOrd="0" parTransId="{2BD1DB13-F878-4A86-AB1A-3B834016DCEB}" sibTransId="{ADB2F7B2-007E-4EBB-9906-CAD19F0D455D}"/>
    <dgm:cxn modelId="{4D208D4D-4753-43F7-83BC-934455881622}" srcId="{25D22395-0C2E-41F1-A4A9-B37523E3B46F}" destId="{58C11F78-07C8-4279-8027-898738CA3953}" srcOrd="2" destOrd="0" parTransId="{C62D69AC-2185-458E-BD95-A56FCFE8099E}" sibTransId="{DEAA48D2-46F7-49D1-BD2F-92AA0E804360}"/>
    <dgm:cxn modelId="{26AB9DAB-E436-421B-8036-34FAFCECA735}" type="presOf" srcId="{2FA88761-3904-41D8-B1D4-EBFC0897894F}" destId="{578CA517-69D6-4D06-8CA7-897094E1E4C0}" srcOrd="0" destOrd="0" presId="urn:microsoft.com/office/officeart/2005/8/layout/vList2"/>
    <dgm:cxn modelId="{A7C7C9C3-248C-40F6-8537-BDC36330320C}" type="presOf" srcId="{1EED3067-6A13-47C5-8C94-44647214F3EB}" destId="{708644F7-9713-4FE2-8EB8-9566BF1C6C50}" srcOrd="0" destOrd="0" presId="urn:microsoft.com/office/officeart/2005/8/layout/vList2"/>
    <dgm:cxn modelId="{8D3AC2EA-6354-41B2-8BB6-6CCD43A57FE9}" type="presOf" srcId="{30167690-84CB-4EDC-BF94-D62060977E88}" destId="{32375C33-88E9-4E0F-992F-F49CAA921421}" srcOrd="0" destOrd="0" presId="urn:microsoft.com/office/officeart/2005/8/layout/vList2"/>
    <dgm:cxn modelId="{04543AEF-0E57-478D-A155-87735710B043}" srcId="{25D22395-0C2E-41F1-A4A9-B37523E3B46F}" destId="{2FA88761-3904-41D8-B1D4-EBFC0897894F}" srcOrd="3" destOrd="0" parTransId="{AF64FE8C-CD0C-42E4-BDC3-97145FA0800D}" sibTransId="{50240A7E-3B3E-4044-BB86-7808D865B101}"/>
    <dgm:cxn modelId="{BBAB79FC-FEF9-4F51-BB37-71F7BEDCC406}" srcId="{25D22395-0C2E-41F1-A4A9-B37523E3B46F}" destId="{1EED3067-6A13-47C5-8C94-44647214F3EB}" srcOrd="4" destOrd="0" parTransId="{D6B8B111-04B7-4656-9473-405C7D72C4B9}" sibTransId="{05C86483-21ED-44B6-8039-84CC89A762E5}"/>
    <dgm:cxn modelId="{A9260B02-9C9B-452C-99D0-F9B63CFD0DF7}" type="presParOf" srcId="{8B86D023-1E8C-4CD5-9C8D-BAF875C8A435}" destId="{32375C33-88E9-4E0F-992F-F49CAA921421}" srcOrd="0" destOrd="0" presId="urn:microsoft.com/office/officeart/2005/8/layout/vList2"/>
    <dgm:cxn modelId="{3DE8CE4C-6519-49F2-88A7-1BBCDB1AB770}" type="presParOf" srcId="{8B86D023-1E8C-4CD5-9C8D-BAF875C8A435}" destId="{415DB143-D19F-4807-B237-FFA1915CB180}" srcOrd="1" destOrd="0" presId="urn:microsoft.com/office/officeart/2005/8/layout/vList2"/>
    <dgm:cxn modelId="{1FFE142B-5392-4BA9-91D3-A0C0F28D3C67}" type="presParOf" srcId="{8B86D023-1E8C-4CD5-9C8D-BAF875C8A435}" destId="{A2EC3A11-5613-49C0-B8C6-F11DC3174B9A}" srcOrd="2" destOrd="0" presId="urn:microsoft.com/office/officeart/2005/8/layout/vList2"/>
    <dgm:cxn modelId="{DB48BC47-D7F0-4067-925F-092F6E555337}" type="presParOf" srcId="{8B86D023-1E8C-4CD5-9C8D-BAF875C8A435}" destId="{E2F3E423-6743-4897-8305-7E0C464532CF}" srcOrd="3" destOrd="0" presId="urn:microsoft.com/office/officeart/2005/8/layout/vList2"/>
    <dgm:cxn modelId="{95F7C6F0-81F5-44B6-AB57-65A39CA4EB1F}" type="presParOf" srcId="{8B86D023-1E8C-4CD5-9C8D-BAF875C8A435}" destId="{D0A95DA4-23BD-4BF0-814F-553B24354F97}" srcOrd="4" destOrd="0" presId="urn:microsoft.com/office/officeart/2005/8/layout/vList2"/>
    <dgm:cxn modelId="{8B4E2C3C-BCBA-40AC-8127-384CE09069A8}" type="presParOf" srcId="{8B86D023-1E8C-4CD5-9C8D-BAF875C8A435}" destId="{1DEABB21-47E1-44E5-AC66-58CB16F77B97}" srcOrd="5" destOrd="0" presId="urn:microsoft.com/office/officeart/2005/8/layout/vList2"/>
    <dgm:cxn modelId="{7C716C06-0FBF-49D4-8A11-F5B3DD70C430}" type="presParOf" srcId="{8B86D023-1E8C-4CD5-9C8D-BAF875C8A435}" destId="{578CA517-69D6-4D06-8CA7-897094E1E4C0}" srcOrd="6" destOrd="0" presId="urn:microsoft.com/office/officeart/2005/8/layout/vList2"/>
    <dgm:cxn modelId="{505AA47C-868A-4E3E-8E7C-F9D70A1B909A}" type="presParOf" srcId="{8B86D023-1E8C-4CD5-9C8D-BAF875C8A435}" destId="{D4378F14-3FED-4FD2-A6DA-03EA5D5CB70D}" srcOrd="7" destOrd="0" presId="urn:microsoft.com/office/officeart/2005/8/layout/vList2"/>
    <dgm:cxn modelId="{781389A8-0337-4890-BA6E-FB19D5EDE7F8}" type="presParOf" srcId="{8B86D023-1E8C-4CD5-9C8D-BAF875C8A435}" destId="{708644F7-9713-4FE2-8EB8-9566BF1C6C5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BF3AA-756B-4320-9A46-EA40B22C622E}">
      <dsp:nvSpPr>
        <dsp:cNvPr id="0" name=""/>
        <dsp:cNvSpPr/>
      </dsp:nvSpPr>
      <dsp:spPr>
        <a:xfrm>
          <a:off x="1662472" y="1043083"/>
          <a:ext cx="3505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052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28206" y="1086895"/>
        <a:ext cx="19056" cy="3814"/>
      </dsp:txXfrm>
    </dsp:sp>
    <dsp:sp modelId="{141B8EB5-9C6A-453C-BC89-2B878C7F8E88}">
      <dsp:nvSpPr>
        <dsp:cNvPr id="0" name=""/>
        <dsp:cNvSpPr/>
      </dsp:nvSpPr>
      <dsp:spPr>
        <a:xfrm>
          <a:off x="7208" y="591684"/>
          <a:ext cx="1657063" cy="994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97" tIns="85231" rIns="81197" bIns="8523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PhD student from the Biological Security Research Centre</a:t>
          </a:r>
          <a:endParaRPr lang="en-US" sz="1200" b="1" kern="1200" dirty="0"/>
        </a:p>
      </dsp:txBody>
      <dsp:txXfrm>
        <a:off x="7208" y="591684"/>
        <a:ext cx="1657063" cy="994238"/>
      </dsp:txXfrm>
    </dsp:sp>
    <dsp:sp modelId="{62F986CA-0629-4B3D-B310-3D0682E2E43D}">
      <dsp:nvSpPr>
        <dsp:cNvPr id="0" name=""/>
        <dsp:cNvSpPr/>
      </dsp:nvSpPr>
      <dsp:spPr>
        <a:xfrm>
          <a:off x="3700660" y="1043083"/>
          <a:ext cx="3505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052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66394" y="1086895"/>
        <a:ext cx="19056" cy="3814"/>
      </dsp:txXfrm>
    </dsp:sp>
    <dsp:sp modelId="{2A97553F-67DF-42D2-A40E-93A16B2E695E}">
      <dsp:nvSpPr>
        <dsp:cNvPr id="0" name=""/>
        <dsp:cNvSpPr/>
      </dsp:nvSpPr>
      <dsp:spPr>
        <a:xfrm>
          <a:off x="2045396" y="591684"/>
          <a:ext cx="1657063" cy="994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97" tIns="85231" rIns="81197" bIns="8523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 </a:t>
          </a:r>
          <a:r>
            <a:rPr lang="en-GB" sz="1200" b="1" kern="1200" dirty="0"/>
            <a:t>International Law of Biological and Chemical weapons focusing on international criminalisation. </a:t>
          </a:r>
          <a:endParaRPr lang="en-US" sz="1200" b="1" kern="1200" dirty="0"/>
        </a:p>
      </dsp:txBody>
      <dsp:txXfrm>
        <a:off x="2045396" y="591684"/>
        <a:ext cx="1657063" cy="994238"/>
      </dsp:txXfrm>
    </dsp:sp>
    <dsp:sp modelId="{38412998-82AB-46F6-9A55-E16D48DDEB59}">
      <dsp:nvSpPr>
        <dsp:cNvPr id="0" name=""/>
        <dsp:cNvSpPr/>
      </dsp:nvSpPr>
      <dsp:spPr>
        <a:xfrm>
          <a:off x="835740" y="1584122"/>
          <a:ext cx="4076376" cy="350524"/>
        </a:xfrm>
        <a:custGeom>
          <a:avLst/>
          <a:gdLst/>
          <a:ahLst/>
          <a:cxnLst/>
          <a:rect l="0" t="0" r="0" b="0"/>
          <a:pathLst>
            <a:path>
              <a:moveTo>
                <a:pt x="4076376" y="0"/>
              </a:moveTo>
              <a:lnTo>
                <a:pt x="4076376" y="192362"/>
              </a:lnTo>
              <a:lnTo>
                <a:pt x="0" y="192362"/>
              </a:lnTo>
              <a:lnTo>
                <a:pt x="0" y="35052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1574" y="1757477"/>
        <a:ext cx="204707" cy="3814"/>
      </dsp:txXfrm>
    </dsp:sp>
    <dsp:sp modelId="{2644CA15-9F1F-47EA-A4FA-5F2F6B826423}">
      <dsp:nvSpPr>
        <dsp:cNvPr id="0" name=""/>
        <dsp:cNvSpPr/>
      </dsp:nvSpPr>
      <dsp:spPr>
        <a:xfrm>
          <a:off x="4083584" y="591684"/>
          <a:ext cx="1657063" cy="994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97" tIns="85231" rIns="81197" bIns="8523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Research interests: </a:t>
          </a:r>
          <a:endParaRPr lang="en-US" sz="1200" b="1" kern="1200" dirty="0"/>
        </a:p>
      </dsp:txBody>
      <dsp:txXfrm>
        <a:off x="4083584" y="591684"/>
        <a:ext cx="1657063" cy="994238"/>
      </dsp:txXfrm>
    </dsp:sp>
    <dsp:sp modelId="{2E537073-EFB6-46E1-BC19-80E2E69CCA57}">
      <dsp:nvSpPr>
        <dsp:cNvPr id="0" name=""/>
        <dsp:cNvSpPr/>
      </dsp:nvSpPr>
      <dsp:spPr>
        <a:xfrm>
          <a:off x="1662472" y="2418445"/>
          <a:ext cx="3505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052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28206" y="2462258"/>
        <a:ext cx="19056" cy="3814"/>
      </dsp:txXfrm>
    </dsp:sp>
    <dsp:sp modelId="{2211E0B0-0A64-4D48-A2A5-FE5B5196F73F}">
      <dsp:nvSpPr>
        <dsp:cNvPr id="0" name=""/>
        <dsp:cNvSpPr/>
      </dsp:nvSpPr>
      <dsp:spPr>
        <a:xfrm>
          <a:off x="7208" y="1967046"/>
          <a:ext cx="1657063" cy="994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97" tIns="85231" rIns="81197" bIns="8523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Biosecurity education to all levels of academics, policy makers etc</a:t>
          </a:r>
          <a:endParaRPr lang="en-US" sz="1200" b="1" kern="1200" dirty="0"/>
        </a:p>
      </dsp:txBody>
      <dsp:txXfrm>
        <a:off x="7208" y="1967046"/>
        <a:ext cx="1657063" cy="994238"/>
      </dsp:txXfrm>
    </dsp:sp>
    <dsp:sp modelId="{EDFFF970-48AE-4F65-8C28-29255F1F68C2}">
      <dsp:nvSpPr>
        <dsp:cNvPr id="0" name=""/>
        <dsp:cNvSpPr/>
      </dsp:nvSpPr>
      <dsp:spPr>
        <a:xfrm>
          <a:off x="3700660" y="2418445"/>
          <a:ext cx="3505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0524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66394" y="2462258"/>
        <a:ext cx="19056" cy="3814"/>
      </dsp:txXfrm>
    </dsp:sp>
    <dsp:sp modelId="{5D8988D4-21D3-41F9-B442-E31F7646362D}">
      <dsp:nvSpPr>
        <dsp:cNvPr id="0" name=""/>
        <dsp:cNvSpPr/>
      </dsp:nvSpPr>
      <dsp:spPr>
        <a:xfrm>
          <a:off x="2045396" y="1967046"/>
          <a:ext cx="1657063" cy="994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97" tIns="85231" rIns="81197" bIns="8523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Legality and ethics of White phosphorus use by the military</a:t>
          </a:r>
          <a:endParaRPr lang="en-US" sz="1200" b="1" kern="1200" dirty="0"/>
        </a:p>
      </dsp:txBody>
      <dsp:txXfrm>
        <a:off x="2045396" y="1967046"/>
        <a:ext cx="1657063" cy="994238"/>
      </dsp:txXfrm>
    </dsp:sp>
    <dsp:sp modelId="{AF24F80D-9D9A-481C-B573-A37A2C206079}">
      <dsp:nvSpPr>
        <dsp:cNvPr id="0" name=""/>
        <dsp:cNvSpPr/>
      </dsp:nvSpPr>
      <dsp:spPr>
        <a:xfrm>
          <a:off x="4083584" y="1967046"/>
          <a:ext cx="1657063" cy="994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97" tIns="85231" rIns="81197" bIns="8523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AI risks to biosecurity</a:t>
          </a:r>
          <a:r>
            <a:rPr lang="en-GB" sz="1200" kern="1200" dirty="0"/>
            <a:t> </a:t>
          </a:r>
          <a:endParaRPr lang="en-US" sz="1200" kern="1200" dirty="0"/>
        </a:p>
      </dsp:txBody>
      <dsp:txXfrm>
        <a:off x="4083584" y="1967046"/>
        <a:ext cx="1657063" cy="994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3F904-E9BC-4AE7-8C68-A4669BDFA16A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F6EF8B-1FFE-4A19-83D6-FCDA388A5C84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b="1" kern="1200"/>
            <a:t>Who are we?</a:t>
          </a:r>
          <a:endParaRPr lang="en-US" sz="3700" kern="1200"/>
        </a:p>
      </dsp:txBody>
      <dsp:txXfrm>
        <a:off x="398656" y="1088253"/>
        <a:ext cx="2959127" cy="1837317"/>
      </dsp:txXfrm>
    </dsp:sp>
    <dsp:sp modelId="{0DB74B4C-3F53-424C-89C7-E097DBCF2F13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753FE-F4F6-4663-A711-757A86B59A23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b="1" kern="1200"/>
            <a:t>What is our centre's objective? </a:t>
          </a:r>
          <a:endParaRPr lang="en-US" sz="3700" kern="1200"/>
        </a:p>
      </dsp:txBody>
      <dsp:txXfrm>
        <a:off x="4155097" y="1088253"/>
        <a:ext cx="2959127" cy="1837317"/>
      </dsp:txXfrm>
    </dsp:sp>
    <dsp:sp modelId="{2611F591-7BE6-4AFB-B6F3-49B5280E3AE0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B8FEC-D2F3-445D-B76A-02F948BA4B8D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b="1" kern="1200"/>
            <a:t>What is the context of our centre?</a:t>
          </a:r>
          <a:endParaRPr lang="en-US" sz="3700" kern="1200"/>
        </a:p>
      </dsp:txBody>
      <dsp:txXfrm>
        <a:off x="7911539" y="1088253"/>
        <a:ext cx="2959127" cy="1837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917BE-33AE-4223-9C8F-FAADDFEDCDAA}">
      <dsp:nvSpPr>
        <dsp:cNvPr id="0" name=""/>
        <dsp:cNvSpPr/>
      </dsp:nvSpPr>
      <dsp:spPr>
        <a:xfrm>
          <a:off x="828914" y="82713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3DD3B-0E7F-4EB5-A872-A94D7B3E7ED6}">
      <dsp:nvSpPr>
        <dsp:cNvPr id="0" name=""/>
        <dsp:cNvSpPr/>
      </dsp:nvSpPr>
      <dsp:spPr>
        <a:xfrm>
          <a:off x="333914" y="2018041"/>
          <a:ext cx="1800000" cy="1347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The Fourth Industrial Revolution</a:t>
          </a:r>
          <a:endParaRPr lang="en-US" sz="1600" b="0" kern="1200" dirty="0"/>
        </a:p>
      </dsp:txBody>
      <dsp:txXfrm>
        <a:off x="333914" y="2018041"/>
        <a:ext cx="1800000" cy="1347631"/>
      </dsp:txXfrm>
    </dsp:sp>
    <dsp:sp modelId="{5CEA1681-48D5-4266-A5BC-6BA6A0531B75}">
      <dsp:nvSpPr>
        <dsp:cNvPr id="0" name=""/>
        <dsp:cNvSpPr/>
      </dsp:nvSpPr>
      <dsp:spPr>
        <a:xfrm>
          <a:off x="2943914" y="82713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231F7-FF5F-46C7-AB71-0CA368222483}">
      <dsp:nvSpPr>
        <dsp:cNvPr id="0" name=""/>
        <dsp:cNvSpPr/>
      </dsp:nvSpPr>
      <dsp:spPr>
        <a:xfrm>
          <a:off x="2448914" y="2018041"/>
          <a:ext cx="1800000" cy="1347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Rapid advancements in Science &amp; Technology:</a:t>
          </a:r>
          <a:endParaRPr lang="en-US" sz="1600" b="0" kern="1200" dirty="0"/>
        </a:p>
      </dsp:txBody>
      <dsp:txXfrm>
        <a:off x="2448914" y="2018041"/>
        <a:ext cx="1800000" cy="1347631"/>
      </dsp:txXfrm>
    </dsp:sp>
    <dsp:sp modelId="{F48D2506-19B5-430F-927C-8E382028DC19}">
      <dsp:nvSpPr>
        <dsp:cNvPr id="0" name=""/>
        <dsp:cNvSpPr/>
      </dsp:nvSpPr>
      <dsp:spPr>
        <a:xfrm>
          <a:off x="5058914" y="82713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FBA32-CF2C-4890-8B09-8D7D0E595CD9}">
      <dsp:nvSpPr>
        <dsp:cNvPr id="0" name=""/>
        <dsp:cNvSpPr/>
      </dsp:nvSpPr>
      <dsp:spPr>
        <a:xfrm>
          <a:off x="4563914" y="2018041"/>
          <a:ext cx="1800000" cy="1347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Artificial Intelligence, Nanomaterials, synthesised biology etc </a:t>
          </a:r>
          <a:endParaRPr lang="en-US" sz="1600" b="0" kern="1200" dirty="0"/>
        </a:p>
      </dsp:txBody>
      <dsp:txXfrm>
        <a:off x="4563914" y="2018041"/>
        <a:ext cx="1800000" cy="1347631"/>
      </dsp:txXfrm>
    </dsp:sp>
    <dsp:sp modelId="{4564AB4F-54E1-4D52-829E-D0F6476E965A}">
      <dsp:nvSpPr>
        <dsp:cNvPr id="0" name=""/>
        <dsp:cNvSpPr/>
      </dsp:nvSpPr>
      <dsp:spPr>
        <a:xfrm>
          <a:off x="7173914" y="82713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E9ACB-8230-4ECB-B4DA-F9B3613B9B4F}">
      <dsp:nvSpPr>
        <dsp:cNvPr id="0" name=""/>
        <dsp:cNvSpPr/>
      </dsp:nvSpPr>
      <dsp:spPr>
        <a:xfrm>
          <a:off x="6678914" y="2018041"/>
          <a:ext cx="1800000" cy="1347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Ethical challenges: </a:t>
          </a:r>
          <a:endParaRPr lang="en-US" sz="1600" b="0" kern="1200" dirty="0"/>
        </a:p>
      </dsp:txBody>
      <dsp:txXfrm>
        <a:off x="6678914" y="2018041"/>
        <a:ext cx="1800000" cy="1347631"/>
      </dsp:txXfrm>
    </dsp:sp>
    <dsp:sp modelId="{A6389CC1-59FA-4887-ADD5-33840FD02B6F}">
      <dsp:nvSpPr>
        <dsp:cNvPr id="0" name=""/>
        <dsp:cNvSpPr/>
      </dsp:nvSpPr>
      <dsp:spPr>
        <a:xfrm>
          <a:off x="9288914" y="82713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698987-2FF4-490C-A416-53CD2397C151}">
      <dsp:nvSpPr>
        <dsp:cNvPr id="0" name=""/>
        <dsp:cNvSpPr/>
      </dsp:nvSpPr>
      <dsp:spPr>
        <a:xfrm>
          <a:off x="8793914" y="2018041"/>
          <a:ext cx="1800000" cy="1347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Dual-Use Research of Concern, Information Hazards and risk/benefit analysis of open-source research. </a:t>
          </a:r>
          <a:endParaRPr lang="en-US" sz="1600" b="0" kern="1200" dirty="0"/>
        </a:p>
      </dsp:txBody>
      <dsp:txXfrm>
        <a:off x="8793914" y="2018041"/>
        <a:ext cx="1800000" cy="13476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FA613-F832-40BC-9D83-7A806881B4FB}">
      <dsp:nvSpPr>
        <dsp:cNvPr id="0" name=""/>
        <dsp:cNvSpPr/>
      </dsp:nvSpPr>
      <dsp:spPr>
        <a:xfrm>
          <a:off x="947201" y="580426"/>
          <a:ext cx="1451800" cy="14518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88960-12B3-4B22-9634-F4FE222F20A8}">
      <dsp:nvSpPr>
        <dsp:cNvPr id="0" name=""/>
        <dsp:cNvSpPr/>
      </dsp:nvSpPr>
      <dsp:spPr>
        <a:xfrm>
          <a:off x="59990" y="2487378"/>
          <a:ext cx="3226223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Biological Security:</a:t>
          </a:r>
          <a:endParaRPr lang="en-US" sz="1600" b="0" kern="1200" dirty="0"/>
        </a:p>
      </dsp:txBody>
      <dsp:txXfrm>
        <a:off x="59990" y="2487378"/>
        <a:ext cx="3226223" cy="1125000"/>
      </dsp:txXfrm>
    </dsp:sp>
    <dsp:sp modelId="{45AF7D17-A33D-427E-99B4-243D914E8E68}">
      <dsp:nvSpPr>
        <dsp:cNvPr id="0" name=""/>
        <dsp:cNvSpPr/>
      </dsp:nvSpPr>
      <dsp:spPr>
        <a:xfrm>
          <a:off x="4738014" y="580426"/>
          <a:ext cx="1451800" cy="14518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81E2C-7AF6-4C48-8612-3D1C2053111F}">
      <dsp:nvSpPr>
        <dsp:cNvPr id="0" name=""/>
        <dsp:cNvSpPr/>
      </dsp:nvSpPr>
      <dsp:spPr>
        <a:xfrm>
          <a:off x="3850802" y="2487378"/>
          <a:ext cx="3226223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Large Language Models and Biological Design tools could potentially be used to facilitate the development of a Biological Weapon.</a:t>
          </a:r>
          <a:endParaRPr lang="en-US" sz="1600" b="0" kern="1200" dirty="0"/>
        </a:p>
      </dsp:txBody>
      <dsp:txXfrm>
        <a:off x="3850802" y="2487378"/>
        <a:ext cx="3226223" cy="1125000"/>
      </dsp:txXfrm>
    </dsp:sp>
    <dsp:sp modelId="{8E141445-E488-49CA-9772-09A7BB856014}">
      <dsp:nvSpPr>
        <dsp:cNvPr id="0" name=""/>
        <dsp:cNvSpPr/>
      </dsp:nvSpPr>
      <dsp:spPr>
        <a:xfrm>
          <a:off x="8528826" y="580426"/>
          <a:ext cx="1451800" cy="14518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EBCED-8EDB-417A-BCA9-1CEFDC17516B}">
      <dsp:nvSpPr>
        <dsp:cNvPr id="0" name=""/>
        <dsp:cNvSpPr/>
      </dsp:nvSpPr>
      <dsp:spPr>
        <a:xfrm>
          <a:off x="7641615" y="2487378"/>
          <a:ext cx="3226223" cy="11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/>
            <a:t>There is equal concern on the impact of these AI technologies on nuclear security and weapons.</a:t>
          </a:r>
          <a:endParaRPr lang="en-US" sz="1600" b="0" kern="1200" dirty="0"/>
        </a:p>
      </dsp:txBody>
      <dsp:txXfrm>
        <a:off x="7641615" y="2487378"/>
        <a:ext cx="3226223" cy="1125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8E58D-A40B-45DE-95FE-4C08978B8A59}">
      <dsp:nvSpPr>
        <dsp:cNvPr id="0" name=""/>
        <dsp:cNvSpPr/>
      </dsp:nvSpPr>
      <dsp:spPr>
        <a:xfrm>
          <a:off x="947201" y="500983"/>
          <a:ext cx="1451800" cy="14518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71A83-3DFD-41FB-BBFA-E2709183F611}">
      <dsp:nvSpPr>
        <dsp:cNvPr id="0" name=""/>
        <dsp:cNvSpPr/>
      </dsp:nvSpPr>
      <dsp:spPr>
        <a:xfrm>
          <a:off x="59990" y="2431821"/>
          <a:ext cx="3226223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/>
              </a:solidFill>
            </a:rPr>
            <a:t>Open-source Large Language Model</a:t>
          </a:r>
          <a:endParaRPr lang="en-US" sz="1600" b="0" kern="1200" dirty="0">
            <a:solidFill>
              <a:schemeClr val="tx1"/>
            </a:solidFill>
          </a:endParaRPr>
        </a:p>
      </dsp:txBody>
      <dsp:txXfrm>
        <a:off x="59990" y="2431821"/>
        <a:ext cx="3226223" cy="1260000"/>
      </dsp:txXfrm>
    </dsp:sp>
    <dsp:sp modelId="{914EDF87-59B1-4E79-93FF-5AC5CFA86A13}">
      <dsp:nvSpPr>
        <dsp:cNvPr id="0" name=""/>
        <dsp:cNvSpPr/>
      </dsp:nvSpPr>
      <dsp:spPr>
        <a:xfrm>
          <a:off x="4738014" y="500983"/>
          <a:ext cx="1451800" cy="14518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6E3CF-CC96-47A7-ABA5-31619DEFCE25}">
      <dsp:nvSpPr>
        <dsp:cNvPr id="0" name=""/>
        <dsp:cNvSpPr/>
      </dsp:nvSpPr>
      <dsp:spPr>
        <a:xfrm>
          <a:off x="3850802" y="2431821"/>
          <a:ext cx="3226223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/>
              </a:solidFill>
            </a:rPr>
            <a:t>Open source leaves the AI vulnerable to infiltration by malicious actors, release of sensitive information and the potential to input information hazards</a:t>
          </a:r>
          <a:r>
            <a:rPr lang="en-GB" sz="1400" b="1" kern="1200" dirty="0">
              <a:solidFill>
                <a:schemeClr val="tx1"/>
              </a:solidFill>
            </a:rPr>
            <a:t>. 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850802" y="2431821"/>
        <a:ext cx="3226223" cy="1260000"/>
      </dsp:txXfrm>
    </dsp:sp>
    <dsp:sp modelId="{58E3A678-E9E2-427A-A793-DE5DF2603B42}">
      <dsp:nvSpPr>
        <dsp:cNvPr id="0" name=""/>
        <dsp:cNvSpPr/>
      </dsp:nvSpPr>
      <dsp:spPr>
        <a:xfrm>
          <a:off x="8528826" y="500983"/>
          <a:ext cx="1451800" cy="14518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5D7B9-BF92-40AB-B95F-A72A4941516C}">
      <dsp:nvSpPr>
        <dsp:cNvPr id="0" name=""/>
        <dsp:cNvSpPr/>
      </dsp:nvSpPr>
      <dsp:spPr>
        <a:xfrm>
          <a:off x="7641615" y="2431821"/>
          <a:ext cx="3226223" cy="12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solidFill>
                <a:schemeClr val="tx1"/>
              </a:solidFill>
            </a:rPr>
            <a:t>Implementation of open-source AI further highlights risks facing CBRN security and draws questions as to how to establish adequate training and education.</a:t>
          </a:r>
          <a:endParaRPr lang="en-US" sz="1600" b="0" kern="1200" dirty="0">
            <a:solidFill>
              <a:schemeClr val="tx1"/>
            </a:solidFill>
          </a:endParaRPr>
        </a:p>
      </dsp:txBody>
      <dsp:txXfrm>
        <a:off x="7641615" y="2431821"/>
        <a:ext cx="3226223" cy="126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F357B-87CE-4AB0-AF49-226E545B1C5E}">
      <dsp:nvSpPr>
        <dsp:cNvPr id="0" name=""/>
        <dsp:cNvSpPr/>
      </dsp:nvSpPr>
      <dsp:spPr>
        <a:xfrm>
          <a:off x="4497876" y="1743465"/>
          <a:ext cx="1908562" cy="18864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AD6EAF-6174-4A90-91FD-F1CFA171F3F8}">
      <dsp:nvSpPr>
        <dsp:cNvPr id="0" name=""/>
        <dsp:cNvSpPr/>
      </dsp:nvSpPr>
      <dsp:spPr>
        <a:xfrm>
          <a:off x="1195435" y="170207"/>
          <a:ext cx="8797540" cy="114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just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Before we can fully understand the impact of these technologies and establish adequate governance, civil society must play the leading role to raise awareness and carry out education. </a:t>
          </a:r>
          <a:endParaRPr lang="en-US" sz="2500" kern="1200" dirty="0"/>
        </a:p>
      </dsp:txBody>
      <dsp:txXfrm>
        <a:off x="1195435" y="170207"/>
        <a:ext cx="8797540" cy="11462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FA5A1-E1D6-4C02-AE55-5864BC4B6335}">
      <dsp:nvSpPr>
        <dsp:cNvPr id="0" name=""/>
        <dsp:cNvSpPr/>
      </dsp:nvSpPr>
      <dsp:spPr>
        <a:xfrm>
          <a:off x="0" y="2337"/>
          <a:ext cx="10515600" cy="11848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18B938-53AA-4664-A5C0-0B12E0A50F29}">
      <dsp:nvSpPr>
        <dsp:cNvPr id="0" name=""/>
        <dsp:cNvSpPr/>
      </dsp:nvSpPr>
      <dsp:spPr>
        <a:xfrm>
          <a:off x="358414" y="268927"/>
          <a:ext cx="651663" cy="6516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28804-A246-452F-8263-AEB4904C5363}">
      <dsp:nvSpPr>
        <dsp:cNvPr id="0" name=""/>
        <dsp:cNvSpPr/>
      </dsp:nvSpPr>
      <dsp:spPr>
        <a:xfrm>
          <a:off x="1368492" y="2337"/>
          <a:ext cx="9147107" cy="1184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396" tIns="125396" rIns="125396" bIns="125396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How do we address these concerns? </a:t>
          </a:r>
          <a:endParaRPr lang="en-US" sz="2400" kern="1200" dirty="0"/>
        </a:p>
      </dsp:txBody>
      <dsp:txXfrm>
        <a:off x="1368492" y="2337"/>
        <a:ext cx="9147107" cy="1184842"/>
      </dsp:txXfrm>
    </dsp:sp>
    <dsp:sp modelId="{AAD7ADA3-B837-40D4-9971-B618DC6B54F0}">
      <dsp:nvSpPr>
        <dsp:cNvPr id="0" name=""/>
        <dsp:cNvSpPr/>
      </dsp:nvSpPr>
      <dsp:spPr>
        <a:xfrm>
          <a:off x="0" y="1483390"/>
          <a:ext cx="10515600" cy="11848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C0DEB-EAB4-4495-93AB-8ED49A20B1CA}">
      <dsp:nvSpPr>
        <dsp:cNvPr id="0" name=""/>
        <dsp:cNvSpPr/>
      </dsp:nvSpPr>
      <dsp:spPr>
        <a:xfrm>
          <a:off x="358414" y="1749980"/>
          <a:ext cx="651663" cy="6516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3C7F3-E6D9-4194-B40E-D06AC8018249}">
      <dsp:nvSpPr>
        <dsp:cNvPr id="0" name=""/>
        <dsp:cNvSpPr/>
      </dsp:nvSpPr>
      <dsp:spPr>
        <a:xfrm>
          <a:off x="1368492" y="1483390"/>
          <a:ext cx="9147107" cy="1184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396" tIns="125396" rIns="125396" bIns="12539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Education and training of academics, professionals and policy makers </a:t>
          </a:r>
          <a:endParaRPr lang="en-US" sz="2200" kern="1200"/>
        </a:p>
      </dsp:txBody>
      <dsp:txXfrm>
        <a:off x="1368492" y="1483390"/>
        <a:ext cx="9147107" cy="1184842"/>
      </dsp:txXfrm>
    </dsp:sp>
    <dsp:sp modelId="{E12BD155-B35A-4CA6-BFA8-F72F1BF83F1D}">
      <dsp:nvSpPr>
        <dsp:cNvPr id="0" name=""/>
        <dsp:cNvSpPr/>
      </dsp:nvSpPr>
      <dsp:spPr>
        <a:xfrm>
          <a:off x="0" y="2964443"/>
          <a:ext cx="10515600" cy="11848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1C5A3-5AD2-419E-BD85-CE15C2A5C464}">
      <dsp:nvSpPr>
        <dsp:cNvPr id="0" name=""/>
        <dsp:cNvSpPr/>
      </dsp:nvSpPr>
      <dsp:spPr>
        <a:xfrm>
          <a:off x="358414" y="3231033"/>
          <a:ext cx="651663" cy="6516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DDAA7-7C4D-440B-9590-95BBEB162D0F}">
      <dsp:nvSpPr>
        <dsp:cNvPr id="0" name=""/>
        <dsp:cNvSpPr/>
      </dsp:nvSpPr>
      <dsp:spPr>
        <a:xfrm>
          <a:off x="1368492" y="2964443"/>
          <a:ext cx="9147107" cy="1184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396" tIns="125396" rIns="125396" bIns="12539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The field of CBRN security are </a:t>
          </a:r>
          <a:r>
            <a:rPr lang="en-GB" sz="2200" b="1" kern="1200"/>
            <a:t>ALL</a:t>
          </a:r>
          <a:r>
            <a:rPr lang="en-GB" sz="2200" kern="1200"/>
            <a:t> facing risks in parallel regarding advanced S&amp;T, particularly when combined with AI. </a:t>
          </a:r>
          <a:endParaRPr lang="en-US" sz="2200" kern="1200"/>
        </a:p>
      </dsp:txBody>
      <dsp:txXfrm>
        <a:off x="1368492" y="2964443"/>
        <a:ext cx="9147107" cy="1184842"/>
      </dsp:txXfrm>
    </dsp:sp>
    <dsp:sp modelId="{CF311285-46B7-47C6-923C-F747CC631202}">
      <dsp:nvSpPr>
        <dsp:cNvPr id="0" name=""/>
        <dsp:cNvSpPr/>
      </dsp:nvSpPr>
      <dsp:spPr>
        <a:xfrm>
          <a:off x="0" y="4445496"/>
          <a:ext cx="10515600" cy="11848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F7FF6-441F-4285-9856-0409BF596AF0}">
      <dsp:nvSpPr>
        <dsp:cNvPr id="0" name=""/>
        <dsp:cNvSpPr/>
      </dsp:nvSpPr>
      <dsp:spPr>
        <a:xfrm>
          <a:off x="358414" y="4712086"/>
          <a:ext cx="651663" cy="6516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D4D54-9303-4943-A2F0-548E1CF35BB0}">
      <dsp:nvSpPr>
        <dsp:cNvPr id="0" name=""/>
        <dsp:cNvSpPr/>
      </dsp:nvSpPr>
      <dsp:spPr>
        <a:xfrm>
          <a:off x="1368492" y="4445496"/>
          <a:ext cx="9147107" cy="1184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396" tIns="125396" rIns="125396" bIns="12539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Thus, we </a:t>
          </a:r>
          <a:r>
            <a:rPr lang="en-GB" sz="2200" b="1" kern="1200" dirty="0"/>
            <a:t>MUST</a:t>
          </a:r>
          <a:r>
            <a:rPr lang="en-GB" sz="2200" kern="1200" dirty="0"/>
            <a:t> form an integrated approach to teaching advanced S&amp;T risks to CBRN security. </a:t>
          </a:r>
          <a:endParaRPr lang="en-US" sz="2200" kern="1200" dirty="0"/>
        </a:p>
      </dsp:txBody>
      <dsp:txXfrm>
        <a:off x="1368492" y="4445496"/>
        <a:ext cx="9147107" cy="118484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75C33-88E9-4E0F-992F-F49CAA921421}">
      <dsp:nvSpPr>
        <dsp:cNvPr id="0" name=""/>
        <dsp:cNvSpPr/>
      </dsp:nvSpPr>
      <dsp:spPr>
        <a:xfrm>
          <a:off x="0" y="140019"/>
          <a:ext cx="4977578" cy="61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Joesph Rowntree Charitable Trust</a:t>
          </a:r>
          <a:endParaRPr lang="en-US" sz="2500" kern="1200"/>
        </a:p>
      </dsp:txBody>
      <dsp:txXfrm>
        <a:off x="29985" y="170004"/>
        <a:ext cx="4917608" cy="554280"/>
      </dsp:txXfrm>
    </dsp:sp>
    <dsp:sp modelId="{A2EC3A11-5613-49C0-B8C6-F11DC3174B9A}">
      <dsp:nvSpPr>
        <dsp:cNvPr id="0" name=""/>
        <dsp:cNvSpPr/>
      </dsp:nvSpPr>
      <dsp:spPr>
        <a:xfrm>
          <a:off x="0" y="826269"/>
          <a:ext cx="4977578" cy="61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The British Academy </a:t>
          </a:r>
          <a:endParaRPr lang="en-US" sz="2500" kern="1200"/>
        </a:p>
      </dsp:txBody>
      <dsp:txXfrm>
        <a:off x="29985" y="856254"/>
        <a:ext cx="4917608" cy="554280"/>
      </dsp:txXfrm>
    </dsp:sp>
    <dsp:sp modelId="{D0A95DA4-23BD-4BF0-814F-553B24354F97}">
      <dsp:nvSpPr>
        <dsp:cNvPr id="0" name=""/>
        <dsp:cNvSpPr/>
      </dsp:nvSpPr>
      <dsp:spPr>
        <a:xfrm>
          <a:off x="0" y="1512519"/>
          <a:ext cx="4977578" cy="61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Marmot Trust </a:t>
          </a:r>
          <a:endParaRPr lang="en-US" sz="2500" kern="1200"/>
        </a:p>
      </dsp:txBody>
      <dsp:txXfrm>
        <a:off x="29985" y="1542504"/>
        <a:ext cx="4917608" cy="554280"/>
      </dsp:txXfrm>
    </dsp:sp>
    <dsp:sp modelId="{578CA517-69D6-4D06-8CA7-897094E1E4C0}">
      <dsp:nvSpPr>
        <dsp:cNvPr id="0" name=""/>
        <dsp:cNvSpPr/>
      </dsp:nvSpPr>
      <dsp:spPr>
        <a:xfrm>
          <a:off x="0" y="2198769"/>
          <a:ext cx="4977578" cy="61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Research England </a:t>
          </a:r>
          <a:endParaRPr lang="en-US" sz="2500" kern="1200"/>
        </a:p>
      </dsp:txBody>
      <dsp:txXfrm>
        <a:off x="29985" y="2228754"/>
        <a:ext cx="4917608" cy="554280"/>
      </dsp:txXfrm>
    </dsp:sp>
    <dsp:sp modelId="{708644F7-9713-4FE2-8EB8-9566BF1C6C50}">
      <dsp:nvSpPr>
        <dsp:cNvPr id="0" name=""/>
        <dsp:cNvSpPr/>
      </dsp:nvSpPr>
      <dsp:spPr>
        <a:xfrm>
          <a:off x="0" y="2885019"/>
          <a:ext cx="4977578" cy="61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London Metropolitan Univeristiy </a:t>
          </a:r>
          <a:endParaRPr lang="en-US" sz="2500" kern="1200"/>
        </a:p>
      </dsp:txBody>
      <dsp:txXfrm>
        <a:off x="29985" y="2915004"/>
        <a:ext cx="4917608" cy="554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A4E36-BCDC-41B3-AD1B-0CD07550A51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1FC2F-7824-465A-97AB-6E9FFD21F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47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40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579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857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29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01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16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160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804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207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1FC2F-7824-465A-97AB-6E9FFD21F5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23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C37D-F6EA-5814-107A-6D4D4FFA3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10440-5A5E-9F4F-11D4-FCA2566B5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DC334-16FC-0A75-86A4-1B2E8A25A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05840-1AE8-8708-97FF-6294DAC8F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CC2F8-9D4F-DEE9-ED71-7F201A48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4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ACD6-D277-0977-6214-B687D8C1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1E41D7-61CA-8500-86B6-D280DE707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857BD-338D-7C1B-597B-FA547E92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1308F-3133-2D33-CDAF-8030BA3A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39067-B206-9B37-42C3-BDD60850E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28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29535-3B81-B35A-7DE7-41058D4E4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AFB00-5502-27A1-A560-1794ECADD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0B962-6FA5-EBE2-77E2-E565E9B1F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7BC17-FF20-5740-9AAF-A0F26C22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45C88-69AD-2248-B764-2F4D8B95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17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668F4-C89B-871D-5E73-36E7AD14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9A73-3640-990C-8346-0D471364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44897-6BF4-0153-254C-ADA998F07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41E63-6032-019D-6C37-34F3BFA87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12464-3959-EECA-DE10-CD73A6A3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35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6585-394F-4EA8-02E3-AC8B523AA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EE882-5E60-16FF-7702-BFF2E3A09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2A2B3-AE73-12F5-AEB7-8E53C4EBC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9E2BB-152E-13C9-248A-9D5A61F9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86CBC-C6EB-DC5D-BDF3-37AA2083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08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DA6C-57B8-BB91-D718-10457FCE6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5B179-7562-ABA0-8FD8-C054BD2FF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6639C-8CF2-30DB-4897-FF5E974F5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16415-717B-7F77-82E8-ED66FC908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44C11-4E7A-4631-A39B-7D203DE96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D3E61-5D5A-D91A-69F2-668FF03B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634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DFD6-52AD-BF15-60A2-AA7CE623B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64E29-6322-9D26-3CAF-FD590DF8E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34E99-0005-084E-FB86-2405FA440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70989-1FA2-621D-CF82-C53146AD8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02B06B-4074-957C-E621-47CD85F17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EC6C5C-D8FB-1E57-46F8-AA6D0244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DB0291-1870-8584-2306-3863E5C94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08B738-D3F5-AB68-9B9C-95F8E300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23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562A-53B3-2EA2-6D45-0074E1B8D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5ACDB-8737-DCCD-A6EE-1B0A8619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5F574-CCF0-CFC9-DC91-1CDB54D6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09EF4-A8DE-DBD5-01FE-E2060D48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01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112DE7-05A7-0467-DCA9-7BD5F379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D7FD3-F185-34E6-02F3-6A610356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29519-21D9-5B77-F437-9B2ECE04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29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4F46A-11CA-C24B-02F7-592246573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014F9-0696-B6E7-CCCC-FDE5DE93B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9BB63-BE82-E416-5D5B-A2465D34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33DE4-8287-F0A4-C197-9311CAA6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ED4AA-328F-5411-5B13-D6733D57C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6575A-EBBE-9E1A-861E-D1FD7EB0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70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A112-3587-3B17-72B9-32F2D8A02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0993B9-D4DF-DAFE-1C99-9065B8221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2B91F-8769-2DBB-E796-A46A0AEF7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0BD13-2956-6A3B-ADE2-09993052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BBEF7-3F09-BF4F-58E6-FFBB5BF0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777E5-3F10-1030-2E46-3C284B66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56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42F25C-27DD-3158-0086-8AD1C621A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FD079-23CE-E649-513F-7883B02C5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5FB9E-9DE6-2A2A-9956-6048342B6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46F9DD-E05A-4BED-8246-029E52287884}" type="datetimeFigureOut">
              <a:rPr lang="en-GB" smtClean="0"/>
              <a:t>11/03/2025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2CA7-ED3C-C1B1-49D5-435BC930E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7F4CA-CCC5-491B-1A01-87D64016C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598CD2-A0CE-427B-AF37-29098F41E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87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3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mailto:o.ibbotson@londonmet.ac.u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.10.1016/j.job.2023.07.00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9B092-CB7A-FD3E-C167-F4AF802D7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r>
              <a:rPr lang="en-GB" sz="34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An integrated approach on Chemical, Biological, Radiological and Nuclear Security education:</a:t>
            </a:r>
            <a:br>
              <a:rPr lang="en-GB" sz="34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3400" kern="100" dirty="0">
                <a:solidFill>
                  <a:srgbClr val="FFFFFF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 Exploring the challenges arising to CBRN security education from advanced science and technology. </a:t>
            </a:r>
            <a:br>
              <a:rPr lang="en-GB" sz="3400" kern="1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GB" sz="34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D7C3C-A0CE-E8BF-B785-43CF4498F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r>
              <a:rPr lang="en-GB" dirty="0"/>
              <a:t>Olivia Ibbotson </a:t>
            </a:r>
          </a:p>
          <a:p>
            <a:r>
              <a:rPr lang="en-GB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Biological Security Research Centre, School of Human Sciences,</a:t>
            </a:r>
          </a:p>
          <a:p>
            <a:r>
              <a:rPr lang="en-GB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London Metropolitan University </a:t>
            </a:r>
          </a:p>
          <a:p>
            <a:pPr algn="l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B71D23-E37D-E98B-46F5-39CEDD145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5507" y="85633"/>
            <a:ext cx="1009650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E258F7-36C1-1962-793B-ECD3E1B94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11" y="5816305"/>
            <a:ext cx="166687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7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7A0F9A-B6E2-7FF6-4FB9-2C0A85821D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951158"/>
              </p:ext>
            </p:extLst>
          </p:nvPr>
        </p:nvGraphicFramePr>
        <p:xfrm>
          <a:off x="838200" y="544286"/>
          <a:ext cx="10515600" cy="5632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704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C3E0E3-A37C-D6A8-BA52-8ED3A72B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r>
              <a:rPr lang="en-GB" sz="3700" dirty="0"/>
              <a:t>International Biological Security Education Network (IBSEN)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4C3D6-E257-5478-181B-BB207D28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GB" sz="2000" dirty="0"/>
              <a:t>Project funded by the Joseph Rowntree Charitable Trust (JRCT) </a:t>
            </a:r>
          </a:p>
          <a:p>
            <a:pPr marL="0" indent="0" algn="just">
              <a:buNone/>
            </a:pPr>
            <a:r>
              <a:rPr lang="en-GB" sz="2000" dirty="0"/>
              <a:t>Based on principles of the 1925 Geneva Convention,  BTWC and CWC. </a:t>
            </a:r>
          </a:p>
          <a:p>
            <a:pPr marL="0" indent="0" algn="just">
              <a:buNone/>
            </a:pPr>
            <a:r>
              <a:rPr lang="en-GB" sz="2000" dirty="0"/>
              <a:t>Aims to lay the foundations of a framework for widespread biosecurity education and advocates for an integrated approach to addressing risks to CBRN security education  </a:t>
            </a:r>
          </a:p>
          <a:p>
            <a:pPr marL="0" indent="0" algn="just">
              <a:buNone/>
            </a:pPr>
            <a:r>
              <a:rPr lang="en-GB" sz="2000" dirty="0"/>
              <a:t>The IBSEN’S project is advised and reviewed by an International Oversight Board, including eight members representing a broad geographic coverage.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201C83-F989-ECAE-1E7E-BFCA84734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5039" y="1710625"/>
            <a:ext cx="3102370" cy="3073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2B189-629C-EABA-0AB1-9BA3BA22A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01" y="251811"/>
            <a:ext cx="1207003" cy="12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2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74359-6E8B-F337-0B84-2ECD2E37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Acknowledgements 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E23EAF58-AEB1-5A65-3D29-E17BA7FA61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4672" y="2421682"/>
          <a:ext cx="4977578" cy="363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F756800F-A037-C4E4-C923-08233A557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35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A616C64-6C9C-AD06-1583-9D975D21C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Website links</a:t>
            </a:r>
          </a:p>
        </p:txBody>
      </p:sp>
      <p:pic>
        <p:nvPicPr>
          <p:cNvPr id="6" name="Picture 5" descr="A qr code with a black and white background&#10;&#10;AI-generated content may be incorrect.">
            <a:extLst>
              <a:ext uri="{FF2B5EF4-FFF2-40B4-BE49-F238E27FC236}">
                <a16:creationId xmlns:a16="http://schemas.microsoft.com/office/drawing/2014/main" id="{59FC5A59-ED82-F2CF-AAC5-D9A6A061A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701" y="2200459"/>
            <a:ext cx="2133001" cy="2133001"/>
          </a:xfrm>
          <a:prstGeom prst="rect">
            <a:avLst/>
          </a:prstGeom>
        </p:spPr>
      </p:pic>
      <p:pic>
        <p:nvPicPr>
          <p:cNvPr id="5" name="Picture 4" descr="A qr code with a black and white background&#10;&#10;AI-generated content may be incorrect.">
            <a:extLst>
              <a:ext uri="{FF2B5EF4-FFF2-40B4-BE49-F238E27FC236}">
                <a16:creationId xmlns:a16="http://schemas.microsoft.com/office/drawing/2014/main" id="{70A4748F-B61C-4529-2052-38E8410DA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36297" y="2200459"/>
            <a:ext cx="2133001" cy="21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F9A9BE1D-82B6-F7F5-05B2-78C4AA6A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3295" y="2200459"/>
            <a:ext cx="2133001" cy="21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80057E3-5933-01EA-5EE0-B352530C4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963" y="4543936"/>
            <a:ext cx="956476" cy="397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 BSRC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6494A-6605-622C-28DB-4290382517F1}"/>
              </a:ext>
            </a:extLst>
          </p:cNvPr>
          <p:cNvSpPr txBox="1"/>
          <p:nvPr/>
        </p:nvSpPr>
        <p:spPr>
          <a:xfrm>
            <a:off x="5638800" y="45439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IBSEN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F4EDE-0B70-7C6F-1B78-6DF34BA6210D}"/>
              </a:ext>
            </a:extLst>
          </p:cNvPr>
          <p:cNvSpPr txBox="1"/>
          <p:nvPr/>
        </p:nvSpPr>
        <p:spPr>
          <a:xfrm>
            <a:off x="8322068" y="4588141"/>
            <a:ext cx="14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LinkedIn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7801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10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91DE9-840B-848D-16E1-E7E0EA2A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5915197" cy="1330519"/>
          </a:xfrm>
        </p:spPr>
        <p:txBody>
          <a:bodyPr>
            <a:normAutofit/>
          </a:bodyPr>
          <a:lstStyle/>
          <a:p>
            <a:r>
              <a:rPr lang="en-GB" dirty="0"/>
              <a:t>Who am I? </a:t>
            </a:r>
          </a:p>
        </p:txBody>
      </p:sp>
      <p:graphicFrame>
        <p:nvGraphicFramePr>
          <p:cNvPr id="58" name="Content Placeholder 2">
            <a:extLst>
              <a:ext uri="{FF2B5EF4-FFF2-40B4-BE49-F238E27FC236}">
                <a16:creationId xmlns:a16="http://schemas.microsoft.com/office/drawing/2014/main" id="{88F20D3D-2256-9ECA-F563-2CACEB66BF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015963"/>
              </p:ext>
            </p:extLst>
          </p:nvPr>
        </p:nvGraphicFramePr>
        <p:xfrm>
          <a:off x="1137037" y="2249361"/>
          <a:ext cx="5747857" cy="355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" name="Freeform: Shape 12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82E9F-3056-742D-8E6B-FA24EA69B6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7516" b="1"/>
          <a:stretch/>
        </p:blipFill>
        <p:spPr>
          <a:xfrm>
            <a:off x="7761092" y="771383"/>
            <a:ext cx="3684567" cy="5311922"/>
          </a:xfrm>
          <a:prstGeom prst="rect">
            <a:avLst/>
          </a:prstGeom>
        </p:spPr>
      </p:pic>
      <p:sp>
        <p:nvSpPr>
          <p:cNvPr id="60" name="Freeform: Shape 14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1" y="5800300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">
            <a:extLst>
              <a:ext uri="{FF2B5EF4-FFF2-40B4-BE49-F238E27FC236}">
                <a16:creationId xmlns:a16="http://schemas.microsoft.com/office/drawing/2014/main" id="{8D91DE60-2C2D-4D7E-A6B4-C9499017D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82623" y="6128773"/>
            <a:ext cx="1201506" cy="36512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A13355-CA7F-2687-0159-412F23270890}"/>
              </a:ext>
            </a:extLst>
          </p:cNvPr>
          <p:cNvSpPr txBox="1"/>
          <p:nvPr/>
        </p:nvSpPr>
        <p:spPr>
          <a:xfrm>
            <a:off x="63950" y="6136963"/>
            <a:ext cx="470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9"/>
              </a:rPr>
              <a:t>o.ibbotson@londonmet.ac.uk</a:t>
            </a:r>
            <a:r>
              <a:rPr lang="en-GB" dirty="0"/>
              <a:t> </a:t>
            </a:r>
          </a:p>
          <a:p>
            <a:r>
              <a:rPr lang="en-GB" dirty="0"/>
              <a:t>oli0129@my.londonmet.ac.uk</a:t>
            </a:r>
          </a:p>
        </p:txBody>
      </p:sp>
    </p:spTree>
    <p:extLst>
      <p:ext uri="{BB962C8B-B14F-4D97-AF65-F5344CB8AC3E}">
        <p14:creationId xmlns:p14="http://schemas.microsoft.com/office/powerpoint/2010/main" val="2702020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02061-F8E1-A395-A020-5CFA761C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Biological Security Research Centre (BSRC)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745A3C-07D0-E5C1-6A89-3244B6B037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80364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qr code with a black and white background&#10;&#10;AI-generated content may be incorrect.">
            <a:extLst>
              <a:ext uri="{FF2B5EF4-FFF2-40B4-BE49-F238E27FC236}">
                <a16:creationId xmlns:a16="http://schemas.microsoft.com/office/drawing/2014/main" id="{79B593CF-722C-7625-B76E-D63A3AE9B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45" y="167969"/>
            <a:ext cx="1334918" cy="13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3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083F4-95AF-5F5C-6DDE-9F81AE5C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Arising challenges to CBRN security education: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B18160-67CE-ADA2-4233-DAA3989C6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79378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177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6E986-7408-6B90-A31B-FC5BBB38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The emergence of ChatGPT by Open AI in 2022 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311D447-3E0F-A1B0-5F74-3F2270BFF8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09401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70896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F8468-61FD-B509-43C8-657BA696D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dirty="0" err="1">
                <a:solidFill>
                  <a:srgbClr val="FFFFFF"/>
                </a:solidFill>
              </a:rPr>
              <a:t>Deepseek</a:t>
            </a:r>
            <a:r>
              <a:rPr lang="en-GB" sz="4000" dirty="0">
                <a:solidFill>
                  <a:srgbClr val="FFFFFF"/>
                </a:solidFill>
              </a:rPr>
              <a:t> AI – Open-source LLM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5A63DD9-4C92-4352-78EC-D57589638D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67246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0542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2EB13-5584-8FAF-700D-CFA553F9A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The role of civil society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409CF6-1435-A9E8-5D04-C91C5B2BB3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47762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7530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01E0A-8ACE-CB35-17E8-106A67611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8285"/>
            <a:ext cx="10515600" cy="62724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b="1" i="0" u="sng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Lessons for biosecurity education from the International Nuclear Security Network.</a:t>
            </a:r>
            <a:r>
              <a:rPr lang="en-GB" sz="2000" b="0" i="0" u="sng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Iris Magne, Olivia Ibbotson, Lijun Shang, Malcolm Dando</a:t>
            </a:r>
            <a:r>
              <a:rPr lang="en-GB" sz="20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. </a:t>
            </a: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2024, Journal of Biosafety and Biosecurity 6, 252-257. https://doi.org/10/1016/job.2024.09.002</a:t>
            </a:r>
            <a:endParaRPr lang="en-GB" sz="2000" dirty="0">
              <a:solidFill>
                <a:srgbClr val="222222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en-GB" sz="2000" b="1" i="0" u="sng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Closing the Biological Security Education Gap: The Essential Elements.      </a:t>
            </a:r>
          </a:p>
          <a:p>
            <a:pPr marL="0" indent="0">
              <a:buNone/>
            </a:pP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Lijun Shang, </a:t>
            </a:r>
            <a:r>
              <a:rPr lang="en-GB" sz="2000" b="0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Weiwen</a:t>
            </a: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Zhang, Malcolm Dando.</a:t>
            </a:r>
            <a:r>
              <a:rPr lang="en-GB" sz="20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2000" b="0" i="0" dirty="0">
                <a:solidFill>
                  <a:srgbClr val="222222"/>
                </a:solidFill>
                <a:effectLst/>
                <a:latin typeface="Roboto-Bold"/>
              </a:rPr>
              <a:t>Journal of Strategic Trade Control,</a:t>
            </a: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 2024</a:t>
            </a:r>
          </a:p>
          <a:p>
            <a:pPr marL="0" indent="0">
              <a:buNone/>
            </a:pPr>
            <a:r>
              <a:rPr lang="en-GB" sz="2000" b="1" i="0" u="sng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Rethinking biological security education to strengthen the Biological and Toxin Weapons Convention</a:t>
            </a:r>
            <a:r>
              <a:rPr lang="en-GB" sz="2000" b="0" i="0" u="sng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Lijun Shang, Malcolm Dando.  </a:t>
            </a:r>
            <a:r>
              <a:rPr lang="en-GB" sz="2000" b="0" i="0" dirty="0" err="1">
                <a:solidFill>
                  <a:srgbClr val="222222"/>
                </a:solidFill>
                <a:effectLst/>
                <a:latin typeface="Roboto-Bold"/>
              </a:rPr>
              <a:t>Intersec</a:t>
            </a:r>
            <a:r>
              <a:rPr lang="en-GB" sz="2000" b="0" i="0" dirty="0">
                <a:solidFill>
                  <a:srgbClr val="222222"/>
                </a:solidFill>
                <a:effectLst/>
                <a:latin typeface="Roboto-Bold"/>
              </a:rPr>
              <a:t> (the Journal of International Security).</a:t>
            </a: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 2024 Jan 4. November/</a:t>
            </a:r>
            <a:r>
              <a:rPr lang="en-GB" sz="2000" b="0" i="0" dirty="0" err="1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Decmber</a:t>
            </a: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 2023</a:t>
            </a:r>
          </a:p>
          <a:p>
            <a:pPr marL="0" indent="0">
              <a:buNone/>
            </a:pPr>
            <a:r>
              <a:rPr lang="en-GB" sz="2000" b="1" u="sng" dirty="0">
                <a:solidFill>
                  <a:srgbClr val="222222"/>
                </a:solidFill>
                <a:latin typeface="Roboto" panose="02000000000000000000" pitchFamily="2" charset="0"/>
              </a:rPr>
              <a:t>Dual-use Oversight: Is the Scientific Community Fit for Purpose? What should be done if it is not?</a:t>
            </a:r>
            <a:r>
              <a:rPr lang="en-GB" sz="2000" u="sng" dirty="0">
                <a:solidFill>
                  <a:srgbClr val="222222"/>
                </a:solidFill>
                <a:latin typeface="Roboto" panose="020000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222222"/>
                </a:solidFill>
                <a:latin typeface="Roboto" panose="02000000000000000000" pitchFamily="2" charset="0"/>
              </a:rPr>
              <a:t>Lijun Shang, Kathryn Millett, Malcolm Dando. Journal of Biosafety and Biosecurity. 2023. 5(4): 153-154, DOI: 10.1016/j.job.2023.11.001</a:t>
            </a:r>
          </a:p>
          <a:p>
            <a:pPr marL="0" indent="0">
              <a:buNone/>
            </a:pPr>
            <a:r>
              <a:rPr lang="en-GB" sz="2000" b="1" u="sng" dirty="0">
                <a:solidFill>
                  <a:srgbClr val="222222"/>
                </a:solidFill>
                <a:latin typeface="Roboto" panose="02000000000000000000" pitchFamily="2" charset="0"/>
              </a:rPr>
              <a:t>Rethinking Biosecurity After the Pandemic: An Enhanced Role for Civil Society</a:t>
            </a:r>
            <a:r>
              <a:rPr lang="en-GB" sz="2000" u="sng" dirty="0">
                <a:solidFill>
                  <a:srgbClr val="222222"/>
                </a:solidFill>
                <a:latin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Li</a:t>
            </a:r>
            <a:r>
              <a:rPr lang="en-GB" sz="2000" dirty="0">
                <a:solidFill>
                  <a:srgbClr val="222222"/>
                </a:solidFill>
                <a:latin typeface="Roboto" panose="02000000000000000000" pitchFamily="2" charset="0"/>
              </a:rPr>
              <a:t>jun Shang, Malcolm Dando. 2023, Journal of Biosafety and Biosecurity. 2023, 5(3): 100-106, </a:t>
            </a:r>
            <a:r>
              <a:rPr lang="en-GB" sz="2000" dirty="0">
                <a:solidFill>
                  <a:srgbClr val="222222"/>
                </a:solidFill>
                <a:latin typeface="Roboto" panose="02000000000000000000" pitchFamily="2" charset="0"/>
                <a:hlinkClick r:id="rId3"/>
              </a:rPr>
              <a:t>doi.org.10.1016/j.job.2023.07.004</a:t>
            </a:r>
            <a:r>
              <a:rPr lang="en-GB" sz="2000" dirty="0">
                <a:solidFill>
                  <a:srgbClr val="222222"/>
                </a:solidFill>
                <a:latin typeface="Roboto" panose="02000000000000000000" pitchFamily="2" charset="0"/>
              </a:rPr>
              <a:t> </a:t>
            </a:r>
          </a:p>
          <a:p>
            <a:pPr marL="0" indent="0">
              <a:buNone/>
            </a:pPr>
            <a:r>
              <a:rPr lang="en-GB" sz="2000" b="1" u="sng" dirty="0">
                <a:solidFill>
                  <a:srgbClr val="222222"/>
                </a:solidFill>
                <a:latin typeface="Roboto" panose="02000000000000000000" pitchFamily="2" charset="0"/>
              </a:rPr>
              <a:t>A Key role of scientists in strengthening the Biological Weapons Convention.</a:t>
            </a:r>
          </a:p>
          <a:p>
            <a:pPr marL="0" indent="0">
              <a:buNone/>
            </a:pPr>
            <a:r>
              <a:rPr lang="en-GB" sz="2000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Lijun Shang, Lincoln Sheff,</a:t>
            </a:r>
            <a:r>
              <a:rPr lang="en-GB" sz="2000" dirty="0">
                <a:solidFill>
                  <a:srgbClr val="222222"/>
                </a:solidFill>
                <a:latin typeface="Roboto" panose="02000000000000000000" pitchFamily="2" charset="0"/>
              </a:rPr>
              <a:t> Malcolm Dando. 2023, Front. Polit. Sci. 5: 1265008. doi:10.3389/fpos.2023.1265008 </a:t>
            </a:r>
            <a:endParaRPr lang="en-GB" sz="2000" b="0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643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DE38A-920B-0B4F-0BBE-406C87DCBF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 b="1" u="sng" dirty="0"/>
              <a:t>An investigation into the legality of White Phosphorus uses in the military and the consequences to humans and the environment: Should White Phosphorus be classed as an inhumane weapon of war? </a:t>
            </a:r>
          </a:p>
          <a:p>
            <a:pPr marL="0" indent="0">
              <a:buNone/>
            </a:pPr>
            <a:r>
              <a:rPr lang="en-GB" sz="1900" dirty="0"/>
              <a:t>Olivia Ibbotson, Biological Security Research Centre , London Metropolitan University </a:t>
            </a:r>
          </a:p>
          <a:p>
            <a:pPr marL="0" indent="0">
              <a:buNone/>
            </a:pPr>
            <a:r>
              <a:rPr lang="en-GB" sz="1900" b="1" u="sng" dirty="0"/>
              <a:t>The urgent need for Biosecurity education at Universities within the Agribusiness Sector </a:t>
            </a:r>
          </a:p>
          <a:p>
            <a:pPr marL="0" indent="0">
              <a:buNone/>
            </a:pPr>
            <a:r>
              <a:rPr lang="en-GB" sz="1900" dirty="0"/>
              <a:t>Olivia Ibbotson and Lijun Shang, Biological Security Research Centre , London Metropolitan University </a:t>
            </a:r>
          </a:p>
          <a:p>
            <a:pPr marL="0" indent="0">
              <a:buNone/>
            </a:pPr>
            <a:r>
              <a:rPr lang="en-GB" sz="1900" b="1" u="sng" dirty="0"/>
              <a:t>An overview of Biosecurity risks posing threat to the Agribusiness sector in the 21</a:t>
            </a:r>
            <a:r>
              <a:rPr lang="en-GB" sz="1900" b="1" u="sng" baseline="30000" dirty="0"/>
              <a:t>st</a:t>
            </a:r>
            <a:r>
              <a:rPr lang="en-GB" sz="1900" b="1" u="sng" dirty="0"/>
              <a:t> Century </a:t>
            </a:r>
          </a:p>
          <a:p>
            <a:pPr marL="0" indent="0">
              <a:buNone/>
            </a:pPr>
            <a:r>
              <a:rPr lang="en-GB" sz="1900" dirty="0"/>
              <a:t>Olivia Ibbotson and Lijun Shang, Biological Security Research Centre , London Metropolitan University </a:t>
            </a:r>
          </a:p>
          <a:p>
            <a:pPr marL="0" indent="0"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88499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837</Words>
  <Application>Microsoft Office PowerPoint</Application>
  <PresentationFormat>Widescreen</PresentationFormat>
  <Paragraphs>80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Roboto</vt:lpstr>
      <vt:lpstr>Roboto-Bold</vt:lpstr>
      <vt:lpstr>Office Theme</vt:lpstr>
      <vt:lpstr>An integrated approach on Chemical, Biological, Radiological and Nuclear Security education:   Exploring the challenges arising to CBRN security education from advanced science and technology.  </vt:lpstr>
      <vt:lpstr>Who am I? </vt:lpstr>
      <vt:lpstr>Biological Security Research Centre (BSRC) </vt:lpstr>
      <vt:lpstr>Arising challenges to CBRN security education: </vt:lpstr>
      <vt:lpstr>The emergence of ChatGPT by Open AI in 2022 </vt:lpstr>
      <vt:lpstr>Deepseek AI – Open-source LLM </vt:lpstr>
      <vt:lpstr>The role of civil society </vt:lpstr>
      <vt:lpstr>PowerPoint Presentation</vt:lpstr>
      <vt:lpstr>PowerPoint Presentation</vt:lpstr>
      <vt:lpstr>PowerPoint Presentation</vt:lpstr>
      <vt:lpstr>International Biological Security Education Network (IBSEN) </vt:lpstr>
      <vt:lpstr>Acknowledgements </vt:lpstr>
      <vt:lpstr>Website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Olivia Ibbotson</dc:creator>
  <cp:lastModifiedBy>Olivia Ibbotson</cp:lastModifiedBy>
  <cp:revision>2</cp:revision>
  <dcterms:created xsi:type="dcterms:W3CDTF">2025-03-06T11:18:10Z</dcterms:created>
  <dcterms:modified xsi:type="dcterms:W3CDTF">2025-03-11T15:56:18Z</dcterms:modified>
</cp:coreProperties>
</file>