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sldIdLst>
    <p:sldId id="263" r:id="rId4"/>
    <p:sldId id="280" r:id="rId5"/>
    <p:sldId id="269" r:id="rId6"/>
    <p:sldId id="283" r:id="rId7"/>
    <p:sldId id="277" r:id="rId8"/>
    <p:sldId id="278" r:id="rId9"/>
    <p:sldId id="284" r:id="rId10"/>
    <p:sldId id="267" r:id="rId11"/>
    <p:sldId id="285"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2B0A"/>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89B66-CED0-458D-B9D3-162C18DB0DF1}" v="20" dt="2024-01-26T19:42:16.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5" autoAdjust="0"/>
    <p:restoredTop sz="94640" autoAdjust="0"/>
  </p:normalViewPr>
  <p:slideViewPr>
    <p:cSldViewPr showGuides="1">
      <p:cViewPr varScale="1">
        <p:scale>
          <a:sx n="78" d="100"/>
          <a:sy n="78" d="100"/>
        </p:scale>
        <p:origin x="1109"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Sanchi" userId="01c845a28f0c0b21" providerId="LiveId" clId="{E0789B66-CED0-458D-B9D3-162C18DB0DF1}"/>
    <pc:docChg chg="undo redo custSel addSld delSld modSld sldOrd">
      <pc:chgData name="Marco Sanchi" userId="01c845a28f0c0b21" providerId="LiveId" clId="{E0789B66-CED0-458D-B9D3-162C18DB0DF1}" dt="2024-01-26T19:50:57.792" v="17437" actId="114"/>
      <pc:docMkLst>
        <pc:docMk/>
      </pc:docMkLst>
      <pc:sldChg chg="modSp mod">
        <pc:chgData name="Marco Sanchi" userId="01c845a28f0c0b21" providerId="LiveId" clId="{E0789B66-CED0-458D-B9D3-162C18DB0DF1}" dt="2024-01-26T09:23:45.464" v="10156" actId="1076"/>
        <pc:sldMkLst>
          <pc:docMk/>
          <pc:sldMk cId="3085230404" sldId="263"/>
        </pc:sldMkLst>
        <pc:spChg chg="mod">
          <ac:chgData name="Marco Sanchi" userId="01c845a28f0c0b21" providerId="LiveId" clId="{E0789B66-CED0-458D-B9D3-162C18DB0DF1}" dt="2024-01-26T09:23:45.464" v="10156" actId="1076"/>
          <ac:spMkLst>
            <pc:docMk/>
            <pc:sldMk cId="3085230404" sldId="263"/>
            <ac:spMk id="2" creationId="{00000000-0000-0000-0000-000000000000}"/>
          </ac:spMkLst>
        </pc:spChg>
        <pc:spChg chg="mod">
          <ac:chgData name="Marco Sanchi" userId="01c845a28f0c0b21" providerId="LiveId" clId="{E0789B66-CED0-458D-B9D3-162C18DB0DF1}" dt="2024-01-26T09:23:38.090" v="10155" actId="1076"/>
          <ac:spMkLst>
            <pc:docMk/>
            <pc:sldMk cId="3085230404" sldId="263"/>
            <ac:spMk id="3" creationId="{00000000-0000-0000-0000-000000000000}"/>
          </ac:spMkLst>
        </pc:spChg>
        <pc:spChg chg="mod">
          <ac:chgData name="Marco Sanchi" userId="01c845a28f0c0b21" providerId="LiveId" clId="{E0789B66-CED0-458D-B9D3-162C18DB0DF1}" dt="2024-01-26T09:23:28.412" v="10153" actId="1076"/>
          <ac:spMkLst>
            <pc:docMk/>
            <pc:sldMk cId="3085230404" sldId="263"/>
            <ac:spMk id="4" creationId="{00000000-0000-0000-0000-000000000000}"/>
          </ac:spMkLst>
        </pc:spChg>
      </pc:sldChg>
      <pc:sldChg chg="modSp del mod">
        <pc:chgData name="Marco Sanchi" userId="01c845a28f0c0b21" providerId="LiveId" clId="{E0789B66-CED0-458D-B9D3-162C18DB0DF1}" dt="2024-01-25T19:21:22.493" v="5879" actId="2696"/>
        <pc:sldMkLst>
          <pc:docMk/>
          <pc:sldMk cId="1199445773" sldId="264"/>
        </pc:sldMkLst>
        <pc:spChg chg="mod">
          <ac:chgData name="Marco Sanchi" userId="01c845a28f0c0b21" providerId="LiveId" clId="{E0789B66-CED0-458D-B9D3-162C18DB0DF1}" dt="2024-01-25T19:20:53.922" v="5878" actId="20577"/>
          <ac:spMkLst>
            <pc:docMk/>
            <pc:sldMk cId="1199445773" sldId="264"/>
            <ac:spMk id="2" creationId="{00000000-0000-0000-0000-000000000000}"/>
          </ac:spMkLst>
        </pc:spChg>
        <pc:spChg chg="mod">
          <ac:chgData name="Marco Sanchi" userId="01c845a28f0c0b21" providerId="LiveId" clId="{E0789B66-CED0-458D-B9D3-162C18DB0DF1}" dt="2024-01-25T19:20:31.096" v="5852" actId="20577"/>
          <ac:spMkLst>
            <pc:docMk/>
            <pc:sldMk cId="1199445773" sldId="264"/>
            <ac:spMk id="3" creationId="{00000000-0000-0000-0000-000000000000}"/>
          </ac:spMkLst>
        </pc:spChg>
      </pc:sldChg>
      <pc:sldChg chg="del">
        <pc:chgData name="Marco Sanchi" userId="01c845a28f0c0b21" providerId="LiveId" clId="{E0789B66-CED0-458D-B9D3-162C18DB0DF1}" dt="2024-01-22T14:04:21.285" v="578" actId="2696"/>
        <pc:sldMkLst>
          <pc:docMk/>
          <pc:sldMk cId="1206753164" sldId="265"/>
        </pc:sldMkLst>
      </pc:sldChg>
      <pc:sldChg chg="del">
        <pc:chgData name="Marco Sanchi" userId="01c845a28f0c0b21" providerId="LiveId" clId="{E0789B66-CED0-458D-B9D3-162C18DB0DF1}" dt="2024-01-22T14:04:22.683" v="579" actId="2696"/>
        <pc:sldMkLst>
          <pc:docMk/>
          <pc:sldMk cId="1312730194" sldId="266"/>
        </pc:sldMkLst>
      </pc:sldChg>
      <pc:sldChg chg="addSp delSp modSp mod">
        <pc:chgData name="Marco Sanchi" userId="01c845a28f0c0b21" providerId="LiveId" clId="{E0789B66-CED0-458D-B9D3-162C18DB0DF1}" dt="2024-01-22T14:06:39.784" v="706" actId="1076"/>
        <pc:sldMkLst>
          <pc:docMk/>
          <pc:sldMk cId="2269412900" sldId="267"/>
        </pc:sldMkLst>
        <pc:spChg chg="mod">
          <ac:chgData name="Marco Sanchi" userId="01c845a28f0c0b21" providerId="LiveId" clId="{E0789B66-CED0-458D-B9D3-162C18DB0DF1}" dt="2024-01-22T14:06:15.150" v="700" actId="1076"/>
          <ac:spMkLst>
            <pc:docMk/>
            <pc:sldMk cId="2269412900" sldId="267"/>
            <ac:spMk id="2" creationId="{00000000-0000-0000-0000-000000000000}"/>
          </ac:spMkLst>
        </pc:spChg>
        <pc:spChg chg="del">
          <ac:chgData name="Marco Sanchi" userId="01c845a28f0c0b21" providerId="LiveId" clId="{E0789B66-CED0-458D-B9D3-162C18DB0DF1}" dt="2024-01-22T14:00:46.428" v="410" actId="478"/>
          <ac:spMkLst>
            <pc:docMk/>
            <pc:sldMk cId="2269412900" sldId="267"/>
            <ac:spMk id="3" creationId="{00000000-0000-0000-0000-000000000000}"/>
          </ac:spMkLst>
        </pc:spChg>
        <pc:spChg chg="mod">
          <ac:chgData name="Marco Sanchi" userId="01c845a28f0c0b21" providerId="LiveId" clId="{E0789B66-CED0-458D-B9D3-162C18DB0DF1}" dt="2024-01-22T14:06:39.784" v="706" actId="1076"/>
          <ac:spMkLst>
            <pc:docMk/>
            <pc:sldMk cId="2269412900" sldId="267"/>
            <ac:spMk id="4" creationId="{00000000-0000-0000-0000-000000000000}"/>
          </ac:spMkLst>
        </pc:spChg>
        <pc:picChg chg="add mod">
          <ac:chgData name="Marco Sanchi" userId="01c845a28f0c0b21" providerId="LiveId" clId="{E0789B66-CED0-458D-B9D3-162C18DB0DF1}" dt="2024-01-22T14:06:34.480" v="705" actId="1076"/>
          <ac:picMkLst>
            <pc:docMk/>
            <pc:sldMk cId="2269412900" sldId="267"/>
            <ac:picMk id="6" creationId="{9C7585C7-B9C8-5535-AB11-6443C305996B}"/>
          </ac:picMkLst>
        </pc:picChg>
      </pc:sldChg>
      <pc:sldChg chg="modSp add del mod">
        <pc:chgData name="Marco Sanchi" userId="01c845a28f0c0b21" providerId="LiveId" clId="{E0789B66-CED0-458D-B9D3-162C18DB0DF1}" dt="2024-01-26T09:59:28.834" v="11723" actId="2696"/>
        <pc:sldMkLst>
          <pc:docMk/>
          <pc:sldMk cId="2199398284" sldId="268"/>
        </pc:sldMkLst>
        <pc:spChg chg="mod">
          <ac:chgData name="Marco Sanchi" userId="01c845a28f0c0b21" providerId="LiveId" clId="{E0789B66-CED0-458D-B9D3-162C18DB0DF1}" dt="2024-01-24T14:59:30.581" v="4738" actId="20577"/>
          <ac:spMkLst>
            <pc:docMk/>
            <pc:sldMk cId="2199398284" sldId="268"/>
            <ac:spMk id="2" creationId="{00000000-0000-0000-0000-000000000000}"/>
          </ac:spMkLst>
        </pc:spChg>
        <pc:spChg chg="mod">
          <ac:chgData name="Marco Sanchi" userId="01c845a28f0c0b21" providerId="LiveId" clId="{E0789B66-CED0-458D-B9D3-162C18DB0DF1}" dt="2024-01-24T15:00:57.856" v="4813" actId="404"/>
          <ac:spMkLst>
            <pc:docMk/>
            <pc:sldMk cId="2199398284" sldId="268"/>
            <ac:spMk id="3" creationId="{00000000-0000-0000-0000-000000000000}"/>
          </ac:spMkLst>
        </pc:spChg>
      </pc:sldChg>
      <pc:sldChg chg="modSp add mod">
        <pc:chgData name="Marco Sanchi" userId="01c845a28f0c0b21" providerId="LiveId" clId="{E0789B66-CED0-458D-B9D3-162C18DB0DF1}" dt="2024-01-26T18:59:12.120" v="13780" actId="20577"/>
        <pc:sldMkLst>
          <pc:docMk/>
          <pc:sldMk cId="2188953017" sldId="269"/>
        </pc:sldMkLst>
        <pc:spChg chg="mod">
          <ac:chgData name="Marco Sanchi" userId="01c845a28f0c0b21" providerId="LiveId" clId="{E0789B66-CED0-458D-B9D3-162C18DB0DF1}" dt="2024-01-26T09:57:56.186" v="11645" actId="20577"/>
          <ac:spMkLst>
            <pc:docMk/>
            <pc:sldMk cId="2188953017" sldId="269"/>
            <ac:spMk id="2" creationId="{00000000-0000-0000-0000-000000000000}"/>
          </ac:spMkLst>
        </pc:spChg>
        <pc:spChg chg="mod">
          <ac:chgData name="Marco Sanchi" userId="01c845a28f0c0b21" providerId="LiveId" clId="{E0789B66-CED0-458D-B9D3-162C18DB0DF1}" dt="2024-01-26T18:59:12.120" v="13780" actId="20577"/>
          <ac:spMkLst>
            <pc:docMk/>
            <pc:sldMk cId="2188953017" sldId="269"/>
            <ac:spMk id="3" creationId="{00000000-0000-0000-0000-000000000000}"/>
          </ac:spMkLst>
        </pc:spChg>
      </pc:sldChg>
      <pc:sldChg chg="modSp add del mod">
        <pc:chgData name="Marco Sanchi" userId="01c845a28f0c0b21" providerId="LiveId" clId="{E0789B66-CED0-458D-B9D3-162C18DB0DF1}" dt="2024-01-25T20:06:09.245" v="9383" actId="2696"/>
        <pc:sldMkLst>
          <pc:docMk/>
          <pc:sldMk cId="2005997096" sldId="270"/>
        </pc:sldMkLst>
        <pc:spChg chg="mod">
          <ac:chgData name="Marco Sanchi" userId="01c845a28f0c0b21" providerId="LiveId" clId="{E0789B66-CED0-458D-B9D3-162C18DB0DF1}" dt="2024-01-24T14:47:03.753" v="2569" actId="20577"/>
          <ac:spMkLst>
            <pc:docMk/>
            <pc:sldMk cId="2005997096" sldId="270"/>
            <ac:spMk id="2" creationId="{00000000-0000-0000-0000-000000000000}"/>
          </ac:spMkLst>
        </pc:spChg>
        <pc:spChg chg="mod">
          <ac:chgData name="Marco Sanchi" userId="01c845a28f0c0b21" providerId="LiveId" clId="{E0789B66-CED0-458D-B9D3-162C18DB0DF1}" dt="2024-01-24T15:01:01.373" v="4814" actId="404"/>
          <ac:spMkLst>
            <pc:docMk/>
            <pc:sldMk cId="2005997096" sldId="270"/>
            <ac:spMk id="3" creationId="{00000000-0000-0000-0000-000000000000}"/>
          </ac:spMkLst>
        </pc:spChg>
      </pc:sldChg>
      <pc:sldChg chg="modSp add del mod ord">
        <pc:chgData name="Marco Sanchi" userId="01c845a28f0c0b21" providerId="LiveId" clId="{E0789B66-CED0-458D-B9D3-162C18DB0DF1}" dt="2024-01-26T09:59:26.767" v="11722" actId="2696"/>
        <pc:sldMkLst>
          <pc:docMk/>
          <pc:sldMk cId="3370506419" sldId="271"/>
        </pc:sldMkLst>
        <pc:spChg chg="mod">
          <ac:chgData name="Marco Sanchi" userId="01c845a28f0c0b21" providerId="LiveId" clId="{E0789B66-CED0-458D-B9D3-162C18DB0DF1}" dt="2024-01-25T20:23:31.245" v="10129" actId="20577"/>
          <ac:spMkLst>
            <pc:docMk/>
            <pc:sldMk cId="3370506419" sldId="271"/>
            <ac:spMk id="2" creationId="{00000000-0000-0000-0000-000000000000}"/>
          </ac:spMkLst>
        </pc:spChg>
        <pc:spChg chg="mod">
          <ac:chgData name="Marco Sanchi" userId="01c845a28f0c0b21" providerId="LiveId" clId="{E0789B66-CED0-458D-B9D3-162C18DB0DF1}" dt="2024-01-25T20:10:58.968" v="9957" actId="20577"/>
          <ac:spMkLst>
            <pc:docMk/>
            <pc:sldMk cId="3370506419" sldId="271"/>
            <ac:spMk id="3" creationId="{00000000-0000-0000-0000-000000000000}"/>
          </ac:spMkLst>
        </pc:spChg>
      </pc:sldChg>
      <pc:sldChg chg="modSp add del mod">
        <pc:chgData name="Marco Sanchi" userId="01c845a28f0c0b21" providerId="LiveId" clId="{E0789B66-CED0-458D-B9D3-162C18DB0DF1}" dt="2024-01-24T14:43:47.482" v="2295" actId="2696"/>
        <pc:sldMkLst>
          <pc:docMk/>
          <pc:sldMk cId="3960017054" sldId="272"/>
        </pc:sldMkLst>
        <pc:spChg chg="mod">
          <ac:chgData name="Marco Sanchi" userId="01c845a28f0c0b21" providerId="LiveId" clId="{E0789B66-CED0-458D-B9D3-162C18DB0DF1}" dt="2024-01-22T14:28:49.661" v="1064" actId="20577"/>
          <ac:spMkLst>
            <pc:docMk/>
            <pc:sldMk cId="3960017054" sldId="272"/>
            <ac:spMk id="2" creationId="{00000000-0000-0000-0000-000000000000}"/>
          </ac:spMkLst>
        </pc:spChg>
        <pc:spChg chg="mod">
          <ac:chgData name="Marco Sanchi" userId="01c845a28f0c0b21" providerId="LiveId" clId="{E0789B66-CED0-458D-B9D3-162C18DB0DF1}" dt="2024-01-22T14:31:08.525" v="1319"/>
          <ac:spMkLst>
            <pc:docMk/>
            <pc:sldMk cId="3960017054" sldId="272"/>
            <ac:spMk id="3" creationId="{00000000-0000-0000-0000-000000000000}"/>
          </ac:spMkLst>
        </pc:spChg>
      </pc:sldChg>
      <pc:sldChg chg="modSp add del mod">
        <pc:chgData name="Marco Sanchi" userId="01c845a28f0c0b21" providerId="LiveId" clId="{E0789B66-CED0-458D-B9D3-162C18DB0DF1}" dt="2024-01-24T14:43:50.868" v="2296" actId="2696"/>
        <pc:sldMkLst>
          <pc:docMk/>
          <pc:sldMk cId="1019513228" sldId="273"/>
        </pc:sldMkLst>
        <pc:spChg chg="mod">
          <ac:chgData name="Marco Sanchi" userId="01c845a28f0c0b21" providerId="LiveId" clId="{E0789B66-CED0-458D-B9D3-162C18DB0DF1}" dt="2024-01-22T14:28:42.391" v="1053" actId="20577"/>
          <ac:spMkLst>
            <pc:docMk/>
            <pc:sldMk cId="1019513228" sldId="273"/>
            <ac:spMk id="2" creationId="{00000000-0000-0000-0000-000000000000}"/>
          </ac:spMkLst>
        </pc:spChg>
        <pc:spChg chg="mod">
          <ac:chgData name="Marco Sanchi" userId="01c845a28f0c0b21" providerId="LiveId" clId="{E0789B66-CED0-458D-B9D3-162C18DB0DF1}" dt="2024-01-22T14:30:10.930" v="1268" actId="20577"/>
          <ac:spMkLst>
            <pc:docMk/>
            <pc:sldMk cId="1019513228" sldId="273"/>
            <ac:spMk id="3" creationId="{00000000-0000-0000-0000-000000000000}"/>
          </ac:spMkLst>
        </pc:spChg>
      </pc:sldChg>
      <pc:sldChg chg="new del">
        <pc:chgData name="Marco Sanchi" userId="01c845a28f0c0b21" providerId="LiveId" clId="{E0789B66-CED0-458D-B9D3-162C18DB0DF1}" dt="2024-01-24T14:42:04.807" v="1978" actId="2696"/>
        <pc:sldMkLst>
          <pc:docMk/>
          <pc:sldMk cId="2568101596" sldId="274"/>
        </pc:sldMkLst>
      </pc:sldChg>
      <pc:sldChg chg="modSp add del mod">
        <pc:chgData name="Marco Sanchi" userId="01c845a28f0c0b21" providerId="LiveId" clId="{E0789B66-CED0-458D-B9D3-162C18DB0DF1}" dt="2024-01-24T14:48:54.349" v="2745" actId="2696"/>
        <pc:sldMkLst>
          <pc:docMk/>
          <pc:sldMk cId="1561615226" sldId="275"/>
        </pc:sldMkLst>
        <pc:spChg chg="mod">
          <ac:chgData name="Marco Sanchi" userId="01c845a28f0c0b21" providerId="LiveId" clId="{E0789B66-CED0-458D-B9D3-162C18DB0DF1}" dt="2024-01-24T14:47:40.615" v="2614" actId="20577"/>
          <ac:spMkLst>
            <pc:docMk/>
            <pc:sldMk cId="1561615226" sldId="275"/>
            <ac:spMk id="2" creationId="{00000000-0000-0000-0000-000000000000}"/>
          </ac:spMkLst>
        </pc:spChg>
        <pc:spChg chg="mod">
          <ac:chgData name="Marco Sanchi" userId="01c845a28f0c0b21" providerId="LiveId" clId="{E0789B66-CED0-458D-B9D3-162C18DB0DF1}" dt="2024-01-24T14:43:28.866" v="2275" actId="113"/>
          <ac:spMkLst>
            <pc:docMk/>
            <pc:sldMk cId="1561615226" sldId="275"/>
            <ac:spMk id="3" creationId="{00000000-0000-0000-0000-000000000000}"/>
          </ac:spMkLst>
        </pc:spChg>
      </pc:sldChg>
      <pc:sldChg chg="new del">
        <pc:chgData name="Marco Sanchi" userId="01c845a28f0c0b21" providerId="LiveId" clId="{E0789B66-CED0-458D-B9D3-162C18DB0DF1}" dt="2024-01-24T14:43:58.689" v="2298" actId="2696"/>
        <pc:sldMkLst>
          <pc:docMk/>
          <pc:sldMk cId="377767731" sldId="276"/>
        </pc:sldMkLst>
      </pc:sldChg>
      <pc:sldChg chg="add del">
        <pc:chgData name="Marco Sanchi" userId="01c845a28f0c0b21" providerId="LiveId" clId="{E0789B66-CED0-458D-B9D3-162C18DB0DF1}" dt="2024-01-24T14:58:52.427" v="4644" actId="2696"/>
        <pc:sldMkLst>
          <pc:docMk/>
          <pc:sldMk cId="2819742863" sldId="276"/>
        </pc:sldMkLst>
      </pc:sldChg>
      <pc:sldChg chg="modSp add mod">
        <pc:chgData name="Marco Sanchi" userId="01c845a28f0c0b21" providerId="LiveId" clId="{E0789B66-CED0-458D-B9D3-162C18DB0DF1}" dt="2024-01-26T19:45:21.989" v="16874" actId="20577"/>
        <pc:sldMkLst>
          <pc:docMk/>
          <pc:sldMk cId="3014247458" sldId="277"/>
        </pc:sldMkLst>
        <pc:spChg chg="mod">
          <ac:chgData name="Marco Sanchi" userId="01c845a28f0c0b21" providerId="LiveId" clId="{E0789B66-CED0-458D-B9D3-162C18DB0DF1}" dt="2024-01-24T14:50:25.928" v="2915" actId="114"/>
          <ac:spMkLst>
            <pc:docMk/>
            <pc:sldMk cId="3014247458" sldId="277"/>
            <ac:spMk id="2" creationId="{00000000-0000-0000-0000-000000000000}"/>
          </ac:spMkLst>
        </pc:spChg>
        <pc:spChg chg="mod">
          <ac:chgData name="Marco Sanchi" userId="01c845a28f0c0b21" providerId="LiveId" clId="{E0789B66-CED0-458D-B9D3-162C18DB0DF1}" dt="2024-01-26T19:45:21.989" v="16874" actId="20577"/>
          <ac:spMkLst>
            <pc:docMk/>
            <pc:sldMk cId="3014247458" sldId="277"/>
            <ac:spMk id="3" creationId="{00000000-0000-0000-0000-000000000000}"/>
          </ac:spMkLst>
        </pc:spChg>
      </pc:sldChg>
      <pc:sldChg chg="modSp add del mod ord">
        <pc:chgData name="Marco Sanchi" userId="01c845a28f0c0b21" providerId="LiveId" clId="{E0789B66-CED0-458D-B9D3-162C18DB0DF1}" dt="2024-01-24T14:48:48.866" v="2744" actId="2696"/>
        <pc:sldMkLst>
          <pc:docMk/>
          <pc:sldMk cId="498268846" sldId="278"/>
        </pc:sldMkLst>
        <pc:spChg chg="mod">
          <ac:chgData name="Marco Sanchi" userId="01c845a28f0c0b21" providerId="LiveId" clId="{E0789B66-CED0-458D-B9D3-162C18DB0DF1}" dt="2024-01-24T14:48:26.076" v="2702" actId="20577"/>
          <ac:spMkLst>
            <pc:docMk/>
            <pc:sldMk cId="498268846" sldId="278"/>
            <ac:spMk id="2" creationId="{00000000-0000-0000-0000-000000000000}"/>
          </ac:spMkLst>
        </pc:spChg>
        <pc:spChg chg="mod">
          <ac:chgData name="Marco Sanchi" userId="01c845a28f0c0b21" providerId="LiveId" clId="{E0789B66-CED0-458D-B9D3-162C18DB0DF1}" dt="2024-01-24T14:48:38.304" v="2743" actId="20577"/>
          <ac:spMkLst>
            <pc:docMk/>
            <pc:sldMk cId="498268846" sldId="278"/>
            <ac:spMk id="3" creationId="{00000000-0000-0000-0000-000000000000}"/>
          </ac:spMkLst>
        </pc:spChg>
      </pc:sldChg>
      <pc:sldChg chg="addSp modSp add mod">
        <pc:chgData name="Marco Sanchi" userId="01c845a28f0c0b21" providerId="LiveId" clId="{E0789B66-CED0-458D-B9D3-162C18DB0DF1}" dt="2024-01-26T19:48:11.669" v="17260" actId="1076"/>
        <pc:sldMkLst>
          <pc:docMk/>
          <pc:sldMk cId="4015194656" sldId="278"/>
        </pc:sldMkLst>
        <pc:spChg chg="mod">
          <ac:chgData name="Marco Sanchi" userId="01c845a28f0c0b21" providerId="LiveId" clId="{E0789B66-CED0-458D-B9D3-162C18DB0DF1}" dt="2024-01-24T14:50:43.180" v="2941" actId="20577"/>
          <ac:spMkLst>
            <pc:docMk/>
            <pc:sldMk cId="4015194656" sldId="278"/>
            <ac:spMk id="2" creationId="{00000000-0000-0000-0000-000000000000}"/>
          </ac:spMkLst>
        </pc:spChg>
        <pc:spChg chg="mod">
          <ac:chgData name="Marco Sanchi" userId="01c845a28f0c0b21" providerId="LiveId" clId="{E0789B66-CED0-458D-B9D3-162C18DB0DF1}" dt="2024-01-26T19:47:50.321" v="17255" actId="20577"/>
          <ac:spMkLst>
            <pc:docMk/>
            <pc:sldMk cId="4015194656" sldId="278"/>
            <ac:spMk id="3" creationId="{00000000-0000-0000-0000-000000000000}"/>
          </ac:spMkLst>
        </pc:spChg>
        <pc:picChg chg="add mod">
          <ac:chgData name="Marco Sanchi" userId="01c845a28f0c0b21" providerId="LiveId" clId="{E0789B66-CED0-458D-B9D3-162C18DB0DF1}" dt="2024-01-26T19:48:11.669" v="17260" actId="1076"/>
          <ac:picMkLst>
            <pc:docMk/>
            <pc:sldMk cId="4015194656" sldId="278"/>
            <ac:picMk id="5" creationId="{32076C3A-CDE0-3571-0A8C-E260573A518F}"/>
          </ac:picMkLst>
        </pc:picChg>
      </pc:sldChg>
      <pc:sldChg chg="modSp add del mod">
        <pc:chgData name="Marco Sanchi" userId="01c845a28f0c0b21" providerId="LiveId" clId="{E0789B66-CED0-458D-B9D3-162C18DB0DF1}" dt="2024-01-26T19:36:20.861" v="16734" actId="2696"/>
        <pc:sldMkLst>
          <pc:docMk/>
          <pc:sldMk cId="1408021216" sldId="279"/>
        </pc:sldMkLst>
        <pc:spChg chg="mod">
          <ac:chgData name="Marco Sanchi" userId="01c845a28f0c0b21" providerId="LiveId" clId="{E0789B66-CED0-458D-B9D3-162C18DB0DF1}" dt="2024-01-24T14:59:14.447" v="4718" actId="20577"/>
          <ac:spMkLst>
            <pc:docMk/>
            <pc:sldMk cId="1408021216" sldId="279"/>
            <ac:spMk id="2" creationId="{00000000-0000-0000-0000-000000000000}"/>
          </ac:spMkLst>
        </pc:spChg>
        <pc:spChg chg="mod">
          <ac:chgData name="Marco Sanchi" userId="01c845a28f0c0b21" providerId="LiveId" clId="{E0789B66-CED0-458D-B9D3-162C18DB0DF1}" dt="2024-01-24T14:59:01.402" v="4685" actId="20577"/>
          <ac:spMkLst>
            <pc:docMk/>
            <pc:sldMk cId="1408021216" sldId="279"/>
            <ac:spMk id="3" creationId="{00000000-0000-0000-0000-000000000000}"/>
          </ac:spMkLst>
        </pc:spChg>
      </pc:sldChg>
      <pc:sldChg chg="modSp add mod">
        <pc:chgData name="Marco Sanchi" userId="01c845a28f0c0b21" providerId="LiveId" clId="{E0789B66-CED0-458D-B9D3-162C18DB0DF1}" dt="2024-01-26T19:15:16.633" v="15694" actId="20577"/>
        <pc:sldMkLst>
          <pc:docMk/>
          <pc:sldMk cId="1299047060" sldId="280"/>
        </pc:sldMkLst>
        <pc:spChg chg="mod">
          <ac:chgData name="Marco Sanchi" userId="01c845a28f0c0b21" providerId="LiveId" clId="{E0789B66-CED0-458D-B9D3-162C18DB0DF1}" dt="2024-01-26T09:57:42.500" v="11615" actId="20577"/>
          <ac:spMkLst>
            <pc:docMk/>
            <pc:sldMk cId="1299047060" sldId="280"/>
            <ac:spMk id="2" creationId="{00000000-0000-0000-0000-000000000000}"/>
          </ac:spMkLst>
        </pc:spChg>
        <pc:spChg chg="mod">
          <ac:chgData name="Marco Sanchi" userId="01c845a28f0c0b21" providerId="LiveId" clId="{E0789B66-CED0-458D-B9D3-162C18DB0DF1}" dt="2024-01-26T19:15:16.633" v="15694" actId="20577"/>
          <ac:spMkLst>
            <pc:docMk/>
            <pc:sldMk cId="1299047060" sldId="280"/>
            <ac:spMk id="3" creationId="{00000000-0000-0000-0000-000000000000}"/>
          </ac:spMkLst>
        </pc:spChg>
      </pc:sldChg>
      <pc:sldChg chg="add del">
        <pc:chgData name="Marco Sanchi" userId="01c845a28f0c0b21" providerId="LiveId" clId="{E0789B66-CED0-458D-B9D3-162C18DB0DF1}" dt="2024-01-25T19:13:13.790" v="5093"/>
        <pc:sldMkLst>
          <pc:docMk/>
          <pc:sldMk cId="912175433" sldId="281"/>
        </pc:sldMkLst>
      </pc:sldChg>
      <pc:sldChg chg="modSp add del mod">
        <pc:chgData name="Marco Sanchi" userId="01c845a28f0c0b21" providerId="LiveId" clId="{E0789B66-CED0-458D-B9D3-162C18DB0DF1}" dt="2024-01-26T09:47:48.098" v="10372" actId="2696"/>
        <pc:sldMkLst>
          <pc:docMk/>
          <pc:sldMk cId="1230342561" sldId="281"/>
        </pc:sldMkLst>
        <pc:spChg chg="mod">
          <ac:chgData name="Marco Sanchi" userId="01c845a28f0c0b21" providerId="LiveId" clId="{E0789B66-CED0-458D-B9D3-162C18DB0DF1}" dt="2024-01-26T09:46:16.898" v="10257" actId="20577"/>
          <ac:spMkLst>
            <pc:docMk/>
            <pc:sldMk cId="1230342561" sldId="281"/>
            <ac:spMk id="2" creationId="{00000000-0000-0000-0000-000000000000}"/>
          </ac:spMkLst>
        </pc:spChg>
        <pc:spChg chg="mod">
          <ac:chgData name="Marco Sanchi" userId="01c845a28f0c0b21" providerId="LiveId" clId="{E0789B66-CED0-458D-B9D3-162C18DB0DF1}" dt="2024-01-26T09:47:41.355" v="10371" actId="5793"/>
          <ac:spMkLst>
            <pc:docMk/>
            <pc:sldMk cId="1230342561" sldId="281"/>
            <ac:spMk id="3" creationId="{00000000-0000-0000-0000-000000000000}"/>
          </ac:spMkLst>
        </pc:spChg>
      </pc:sldChg>
      <pc:sldChg chg="modSp add del mod">
        <pc:chgData name="Marco Sanchi" userId="01c845a28f0c0b21" providerId="LiveId" clId="{E0789B66-CED0-458D-B9D3-162C18DB0DF1}" dt="2024-01-26T09:57:36.116" v="11611" actId="2696"/>
        <pc:sldMkLst>
          <pc:docMk/>
          <pc:sldMk cId="1824648856" sldId="282"/>
        </pc:sldMkLst>
        <pc:spChg chg="mod">
          <ac:chgData name="Marco Sanchi" userId="01c845a28f0c0b21" providerId="LiveId" clId="{E0789B66-CED0-458D-B9D3-162C18DB0DF1}" dt="2024-01-26T09:51:21.420" v="10638" actId="20577"/>
          <ac:spMkLst>
            <pc:docMk/>
            <pc:sldMk cId="1824648856" sldId="282"/>
            <ac:spMk id="2" creationId="{00000000-0000-0000-0000-000000000000}"/>
          </ac:spMkLst>
        </pc:spChg>
        <pc:spChg chg="mod">
          <ac:chgData name="Marco Sanchi" userId="01c845a28f0c0b21" providerId="LiveId" clId="{E0789B66-CED0-458D-B9D3-162C18DB0DF1}" dt="2024-01-26T09:51:20.166" v="10635" actId="20577"/>
          <ac:spMkLst>
            <pc:docMk/>
            <pc:sldMk cId="1824648856" sldId="282"/>
            <ac:spMk id="3" creationId="{00000000-0000-0000-0000-000000000000}"/>
          </ac:spMkLst>
        </pc:spChg>
      </pc:sldChg>
      <pc:sldChg chg="modSp add mod">
        <pc:chgData name="Marco Sanchi" userId="01c845a28f0c0b21" providerId="LiveId" clId="{E0789B66-CED0-458D-B9D3-162C18DB0DF1}" dt="2024-01-26T19:01:01.268" v="13924" actId="20577"/>
        <pc:sldMkLst>
          <pc:docMk/>
          <pc:sldMk cId="2837599407" sldId="283"/>
        </pc:sldMkLst>
        <pc:spChg chg="mod">
          <ac:chgData name="Marco Sanchi" userId="01c845a28f0c0b21" providerId="LiveId" clId="{E0789B66-CED0-458D-B9D3-162C18DB0DF1}" dt="2024-01-26T09:52:13.704" v="10677" actId="20577"/>
          <ac:spMkLst>
            <pc:docMk/>
            <pc:sldMk cId="2837599407" sldId="283"/>
            <ac:spMk id="2" creationId="{00000000-0000-0000-0000-000000000000}"/>
          </ac:spMkLst>
        </pc:spChg>
        <pc:spChg chg="mod">
          <ac:chgData name="Marco Sanchi" userId="01c845a28f0c0b21" providerId="LiveId" clId="{E0789B66-CED0-458D-B9D3-162C18DB0DF1}" dt="2024-01-26T19:01:01.268" v="13924" actId="20577"/>
          <ac:spMkLst>
            <pc:docMk/>
            <pc:sldMk cId="2837599407" sldId="283"/>
            <ac:spMk id="3" creationId="{00000000-0000-0000-0000-000000000000}"/>
          </ac:spMkLst>
        </pc:spChg>
      </pc:sldChg>
      <pc:sldChg chg="modSp add del mod">
        <pc:chgData name="Marco Sanchi" userId="01c845a28f0c0b21" providerId="LiveId" clId="{E0789B66-CED0-458D-B9D3-162C18DB0DF1}" dt="2024-01-26T09:59:52.217" v="11731" actId="2890"/>
        <pc:sldMkLst>
          <pc:docMk/>
          <pc:sldMk cId="1403691115" sldId="284"/>
        </pc:sldMkLst>
        <pc:spChg chg="mod">
          <ac:chgData name="Marco Sanchi" userId="01c845a28f0c0b21" providerId="LiveId" clId="{E0789B66-CED0-458D-B9D3-162C18DB0DF1}" dt="2024-01-26T09:59:52.041" v="11730" actId="20577"/>
          <ac:spMkLst>
            <pc:docMk/>
            <pc:sldMk cId="1403691115" sldId="284"/>
            <ac:spMk id="2" creationId="{00000000-0000-0000-0000-000000000000}"/>
          </ac:spMkLst>
        </pc:spChg>
      </pc:sldChg>
      <pc:sldChg chg="modSp add mod">
        <pc:chgData name="Marco Sanchi" userId="01c845a28f0c0b21" providerId="LiveId" clId="{E0789B66-CED0-458D-B9D3-162C18DB0DF1}" dt="2024-01-26T19:50:57.792" v="17437" actId="114"/>
        <pc:sldMkLst>
          <pc:docMk/>
          <pc:sldMk cId="2214533972" sldId="284"/>
        </pc:sldMkLst>
        <pc:spChg chg="mod">
          <ac:chgData name="Marco Sanchi" userId="01c845a28f0c0b21" providerId="LiveId" clId="{E0789B66-CED0-458D-B9D3-162C18DB0DF1}" dt="2024-01-26T10:05:11.737" v="12482" actId="20577"/>
          <ac:spMkLst>
            <pc:docMk/>
            <pc:sldMk cId="2214533972" sldId="284"/>
            <ac:spMk id="2" creationId="{00000000-0000-0000-0000-000000000000}"/>
          </ac:spMkLst>
        </pc:spChg>
        <pc:spChg chg="mod">
          <ac:chgData name="Marco Sanchi" userId="01c845a28f0c0b21" providerId="LiveId" clId="{E0789B66-CED0-458D-B9D3-162C18DB0DF1}" dt="2024-01-26T19:50:57.792" v="17437" actId="114"/>
          <ac:spMkLst>
            <pc:docMk/>
            <pc:sldMk cId="2214533972" sldId="284"/>
            <ac:spMk id="3" creationId="{00000000-0000-0000-0000-000000000000}"/>
          </ac:spMkLst>
        </pc:spChg>
      </pc:sldChg>
      <pc:sldChg chg="addSp modSp add mod ord">
        <pc:chgData name="Marco Sanchi" userId="01c845a28f0c0b21" providerId="LiveId" clId="{E0789B66-CED0-458D-B9D3-162C18DB0DF1}" dt="2024-01-26T19:44:48.376" v="16869" actId="404"/>
        <pc:sldMkLst>
          <pc:docMk/>
          <pc:sldMk cId="308684710" sldId="285"/>
        </pc:sldMkLst>
        <pc:spChg chg="mod">
          <ac:chgData name="Marco Sanchi" userId="01c845a28f0c0b21" providerId="LiveId" clId="{E0789B66-CED0-458D-B9D3-162C18DB0DF1}" dt="2024-01-26T10:14:00.938" v="13561" actId="20577"/>
          <ac:spMkLst>
            <pc:docMk/>
            <pc:sldMk cId="308684710" sldId="285"/>
            <ac:spMk id="2" creationId="{00000000-0000-0000-0000-000000000000}"/>
          </ac:spMkLst>
        </pc:spChg>
        <pc:spChg chg="mod">
          <ac:chgData name="Marco Sanchi" userId="01c845a28f0c0b21" providerId="LiveId" clId="{E0789B66-CED0-458D-B9D3-162C18DB0DF1}" dt="2024-01-26T19:44:48.376" v="16869" actId="404"/>
          <ac:spMkLst>
            <pc:docMk/>
            <pc:sldMk cId="308684710" sldId="285"/>
            <ac:spMk id="3" creationId="{00000000-0000-0000-0000-000000000000}"/>
          </ac:spMkLst>
        </pc:spChg>
        <pc:spChg chg="add">
          <ac:chgData name="Marco Sanchi" userId="01c845a28f0c0b21" providerId="LiveId" clId="{E0789B66-CED0-458D-B9D3-162C18DB0DF1}" dt="2024-01-26T19:42:14.253" v="16810"/>
          <ac:spMkLst>
            <pc:docMk/>
            <pc:sldMk cId="308684710" sldId="285"/>
            <ac:spMk id="4" creationId="{8FECB183-F7E0-C939-E027-58DA9EC1DDE7}"/>
          </ac:spMkLst>
        </pc:spChg>
        <pc:picChg chg="add">
          <ac:chgData name="Marco Sanchi" userId="01c845a28f0c0b21" providerId="LiveId" clId="{E0789B66-CED0-458D-B9D3-162C18DB0DF1}" dt="2024-01-26T19:42:14.253" v="16810"/>
          <ac:picMkLst>
            <pc:docMk/>
            <pc:sldMk cId="308684710" sldId="285"/>
            <ac:picMk id="1026" creationId="{2AF6CEE1-73D1-CDF2-EAC2-7B8E82A3936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4751918" y="5877942"/>
            <a:ext cx="7105649"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816126"/>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5"/>
            <a:ext cx="11233149" cy="4464397"/>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6" y="2781300"/>
            <a:ext cx="10369551"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4" y="1700809"/>
            <a:ext cx="9122833"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439483" y="3573017"/>
            <a:ext cx="9313035"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12192000" cy="6858000"/>
          </a:xfrm>
          <a:prstGeom prst="rect">
            <a:avLst/>
          </a:prstGeom>
          <a:solidFill>
            <a:srgbClr val="BE2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cxnSp>
        <p:nvCxnSpPr>
          <p:cNvPr id="12" name="Connettore 1 11"/>
          <p:cNvCxnSpPr/>
          <p:nvPr userDrawn="1"/>
        </p:nvCxnSpPr>
        <p:spPr>
          <a:xfrm>
            <a:off x="4367808"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r="8874"/>
          <a:stretch/>
        </p:blipFill>
        <p:spPr>
          <a:xfrm>
            <a:off x="402114" y="1777670"/>
            <a:ext cx="2957582" cy="2294548"/>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14788" y="5877370"/>
            <a:ext cx="1323834" cy="935909"/>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12192000" cy="6858000"/>
          </a:xfrm>
          <a:prstGeom prst="rect">
            <a:avLst/>
          </a:prstGeom>
          <a:solidFill>
            <a:srgbClr val="BE2B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sp>
        <p:nvSpPr>
          <p:cNvPr id="9" name="CasellaDiTesto 8"/>
          <p:cNvSpPr txBox="1"/>
          <p:nvPr userDrawn="1"/>
        </p:nvSpPr>
        <p:spPr>
          <a:xfrm>
            <a:off x="4175787" y="6453336"/>
            <a:ext cx="3840427" cy="338554"/>
          </a:xfrm>
          <a:prstGeom prst="rect">
            <a:avLst/>
          </a:prstGeom>
          <a:noFill/>
        </p:spPr>
        <p:txBody>
          <a:bodyPr wrap="square" rtlCol="0">
            <a:spAutoFit/>
          </a:bodyPr>
          <a:lstStyle/>
          <a:p>
            <a:pPr algn="ctr"/>
            <a:r>
              <a:rPr lang="it-IT" sz="1600" dirty="0">
                <a:solidFill>
                  <a:schemeClr val="bg1"/>
                </a:solidFill>
              </a:rPr>
              <a:t>www.unibo.it</a:t>
            </a:r>
          </a:p>
        </p:txBody>
      </p: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r="8479"/>
          <a:stretch/>
        </p:blipFill>
        <p:spPr>
          <a:xfrm>
            <a:off x="4772431" y="440659"/>
            <a:ext cx="2331681" cy="1801148"/>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m.sanchi@studenti.unipi.it" TargetMode="External"/><Relationship Id="rId2" Type="http://schemas.openxmlformats.org/officeDocument/2006/relationships/hyperlink" Target="mailto:marco.sanchi4@unibo.it"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751851" y="332656"/>
            <a:ext cx="6913364" cy="4536504"/>
          </a:xfrm>
        </p:spPr>
        <p:txBody>
          <a:bodyPr/>
          <a:lstStyle/>
          <a:p>
            <a:pPr algn="ctr">
              <a:lnSpc>
                <a:spcPct val="150000"/>
              </a:lnSpc>
            </a:pPr>
            <a:r>
              <a:rPr lang="en-US" sz="4000" dirty="0"/>
              <a:t>Artificial Intelligence War Crimes: Regulating Accountability</a:t>
            </a:r>
          </a:p>
        </p:txBody>
      </p:sp>
      <p:sp>
        <p:nvSpPr>
          <p:cNvPr id="3" name="Segnaposto testo 2"/>
          <p:cNvSpPr>
            <a:spLocks noGrp="1"/>
          </p:cNvSpPr>
          <p:nvPr>
            <p:ph type="body" sz="quarter" idx="11"/>
          </p:nvPr>
        </p:nvSpPr>
        <p:spPr>
          <a:xfrm>
            <a:off x="4500122" y="4581128"/>
            <a:ext cx="7176302" cy="425450"/>
          </a:xfrm>
        </p:spPr>
        <p:txBody>
          <a:bodyPr/>
          <a:lstStyle/>
          <a:p>
            <a:r>
              <a:rPr lang="it-IT" dirty="0"/>
              <a:t>Marco Sanchi</a:t>
            </a:r>
          </a:p>
        </p:txBody>
      </p:sp>
      <p:sp>
        <p:nvSpPr>
          <p:cNvPr id="4" name="Segnaposto testo 3"/>
          <p:cNvSpPr>
            <a:spLocks noGrp="1"/>
          </p:cNvSpPr>
          <p:nvPr>
            <p:ph type="body" sz="quarter" idx="12"/>
          </p:nvPr>
        </p:nvSpPr>
        <p:spPr>
          <a:xfrm>
            <a:off x="4500122" y="5106469"/>
            <a:ext cx="7416822" cy="791418"/>
          </a:xfrm>
        </p:spPr>
        <p:txBody>
          <a:bodyPr/>
          <a:lstStyle/>
          <a:p>
            <a:r>
              <a:rPr lang="it-IT" i="1" dirty="0"/>
              <a:t>National PhD for AI &amp; Society</a:t>
            </a:r>
            <a:endParaRPr lang="it-IT" dirty="0"/>
          </a:p>
          <a:p>
            <a:r>
              <a:rPr lang="it-IT" dirty="0"/>
              <a:t>University of Bologna (CIRSFID - ALMA AI), University of Pisa</a:t>
            </a:r>
          </a:p>
          <a:p>
            <a:r>
              <a:rPr lang="en-US" dirty="0"/>
              <a:t>7th Annual SYP Conference on AI, Peace and Security, 27/01/24, King’s College London</a:t>
            </a:r>
            <a:endParaRPr lang="it-IT" dirty="0"/>
          </a:p>
          <a:p>
            <a:endParaRPr lang="it-IT" dirty="0"/>
          </a:p>
          <a:p>
            <a:r>
              <a:rPr lang="it-IT" dirty="0"/>
              <a:t> </a:t>
            </a:r>
          </a:p>
        </p:txBody>
      </p:sp>
    </p:spTree>
    <p:extLst>
      <p:ext uri="{BB962C8B-B14F-4D97-AF65-F5344CB8AC3E}">
        <p14:creationId xmlns:p14="http://schemas.microsoft.com/office/powerpoint/2010/main" val="308523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dirty="0"/>
              <a:t>The </a:t>
            </a:r>
            <a:r>
              <a:rPr lang="it-IT" dirty="0" err="1"/>
              <a:t>Military</a:t>
            </a:r>
            <a:r>
              <a:rPr lang="it-IT" dirty="0"/>
              <a:t> AI: Autonomous </a:t>
            </a:r>
            <a:r>
              <a:rPr lang="en-US" dirty="0"/>
              <a:t>Weapons</a:t>
            </a:r>
            <a:endParaRPr lang="it-IT" dirty="0"/>
          </a:p>
        </p:txBody>
      </p:sp>
      <p:sp>
        <p:nvSpPr>
          <p:cNvPr id="3" name="Segnaposto testo 2"/>
          <p:cNvSpPr>
            <a:spLocks noGrp="1"/>
          </p:cNvSpPr>
          <p:nvPr>
            <p:ph type="body" sz="quarter" idx="11"/>
          </p:nvPr>
        </p:nvSpPr>
        <p:spPr/>
        <p:txBody>
          <a:bodyPr/>
          <a:lstStyle/>
          <a:p>
            <a:pPr algn="just"/>
            <a:r>
              <a:rPr lang="en-US" dirty="0"/>
              <a:t>“(AW) are widely present in the modern battlefield, providing </a:t>
            </a:r>
            <a:r>
              <a:rPr lang="en-US" b="1" dirty="0"/>
              <a:t>intelligence gathering</a:t>
            </a:r>
            <a:r>
              <a:rPr lang="en-US" dirty="0"/>
              <a:t>, </a:t>
            </a:r>
            <a:r>
              <a:rPr lang="en-US" b="1" dirty="0"/>
              <a:t>surveillance</a:t>
            </a:r>
            <a:r>
              <a:rPr lang="en-US" dirty="0"/>
              <a:t>, </a:t>
            </a:r>
            <a:r>
              <a:rPr lang="en-US" b="1" dirty="0"/>
              <a:t>reconnaissance, target acquisition</a:t>
            </a:r>
            <a:r>
              <a:rPr lang="en-US" dirty="0"/>
              <a:t>, designation and </a:t>
            </a:r>
            <a:r>
              <a:rPr lang="en-US" b="1" dirty="0"/>
              <a:t>engagement</a:t>
            </a:r>
            <a:r>
              <a:rPr lang="en-US" dirty="0"/>
              <a:t> capabilities” (Arkin, 2018)</a:t>
            </a:r>
          </a:p>
          <a:p>
            <a:pPr algn="just"/>
            <a:endParaRPr lang="en-US" dirty="0"/>
          </a:p>
          <a:p>
            <a:pPr marL="285750" indent="-285750" algn="just">
              <a:buFont typeface="Wingdings" panose="05000000000000000000" pitchFamily="2" charset="2"/>
              <a:buChar char="§"/>
            </a:pPr>
            <a:r>
              <a:rPr lang="en-US" dirty="0"/>
              <a:t>The International Committee of the Red Cross: “weapons that can </a:t>
            </a:r>
            <a:r>
              <a:rPr lang="en-US" b="1" dirty="0"/>
              <a:t>independently</a:t>
            </a:r>
            <a:r>
              <a:rPr lang="en-US" dirty="0"/>
              <a:t> select and attack targets, i.e. </a:t>
            </a:r>
            <a:r>
              <a:rPr lang="en-US" b="1" dirty="0"/>
              <a:t>with autonomy in the critical functions </a:t>
            </a:r>
            <a:r>
              <a:rPr lang="en-US" dirty="0"/>
              <a:t>of acquiring, tracking, selecting and attacking targets”</a:t>
            </a:r>
          </a:p>
          <a:p>
            <a:pPr marL="285750" indent="-285750" algn="just">
              <a:buFont typeface="Wingdings" panose="05000000000000000000" pitchFamily="2" charset="2"/>
              <a:buChar char="§"/>
            </a:pPr>
            <a:r>
              <a:rPr lang="en-US" dirty="0"/>
              <a:t>Human Rights Watch: “(AW Systems) would identify and fire on targets </a:t>
            </a:r>
            <a:r>
              <a:rPr lang="en-US" b="1" dirty="0"/>
              <a:t>without meaningful human control</a:t>
            </a:r>
            <a:r>
              <a:rPr lang="en-US" dirty="0"/>
              <a:t>” </a:t>
            </a:r>
          </a:p>
          <a:p>
            <a:pPr algn="just"/>
            <a:endParaRPr lang="en-US" dirty="0"/>
          </a:p>
          <a:p>
            <a:pPr algn="just" rtl="0"/>
            <a:r>
              <a:rPr lang="en-US" dirty="0"/>
              <a:t>The case of AW has been at the forefront of military, technological and legal debate, with clear </a:t>
            </a:r>
            <a:r>
              <a:rPr lang="en-US" b="1" dirty="0"/>
              <a:t>difficulties and shortcomings regarding their governance</a:t>
            </a:r>
            <a:r>
              <a:rPr lang="en-US" dirty="0"/>
              <a:t>.</a:t>
            </a:r>
          </a:p>
          <a:p>
            <a:pPr algn="just" rtl="0"/>
            <a:endParaRPr lang="en-US" dirty="0"/>
          </a:p>
          <a:p>
            <a:pPr algn="ctr" rtl="0"/>
            <a:r>
              <a:rPr lang="en-US" i="1" dirty="0"/>
              <a:t>What makes Autonomous Weapons so relevant?</a:t>
            </a:r>
          </a:p>
        </p:txBody>
      </p:sp>
    </p:spTree>
    <p:extLst>
      <p:ext uri="{BB962C8B-B14F-4D97-AF65-F5344CB8AC3E}">
        <p14:creationId xmlns:p14="http://schemas.microsoft.com/office/powerpoint/2010/main" val="129904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dirty="0"/>
              <a:t>War Crimes and Autonomous Weapons</a:t>
            </a:r>
          </a:p>
        </p:txBody>
      </p:sp>
      <p:sp>
        <p:nvSpPr>
          <p:cNvPr id="3" name="Segnaposto testo 2"/>
          <p:cNvSpPr>
            <a:spLocks noGrp="1"/>
          </p:cNvSpPr>
          <p:nvPr>
            <p:ph type="body" sz="quarter" idx="11"/>
          </p:nvPr>
        </p:nvSpPr>
        <p:spPr/>
        <p:txBody>
          <a:bodyPr/>
          <a:lstStyle/>
          <a:p>
            <a:pPr algn="l"/>
            <a:r>
              <a:rPr lang="en-US" dirty="0"/>
              <a:t>Autonomous AI applications break the chain of causality and culpability which grounds criminal liability, including war crimes. Their independent decision-making is “</a:t>
            </a:r>
            <a:r>
              <a:rPr lang="en-US" b="1" dirty="0"/>
              <a:t>cognitively uncontainable</a:t>
            </a:r>
            <a:r>
              <a:rPr lang="en-US" dirty="0"/>
              <a:t>”  (</a:t>
            </a:r>
            <a:r>
              <a:rPr lang="en-US" dirty="0" err="1"/>
              <a:t>Yampolskiy</a:t>
            </a:r>
            <a:r>
              <a:rPr lang="en-US" dirty="0"/>
              <a:t>, 2019), or unpredictable.</a:t>
            </a:r>
          </a:p>
          <a:p>
            <a:pPr algn="l"/>
            <a:endParaRPr lang="en-US" dirty="0"/>
          </a:p>
          <a:p>
            <a:pPr algn="l"/>
            <a:r>
              <a:rPr lang="en-US" dirty="0"/>
              <a:t>This creates a “</a:t>
            </a:r>
            <a:r>
              <a:rPr lang="en-US" b="1" dirty="0"/>
              <a:t>crisis of causality</a:t>
            </a:r>
            <a:r>
              <a:rPr lang="en-US" dirty="0"/>
              <a:t>” (Pagallo, 2013) where “no judge can isolate the legal causes of injury from the </a:t>
            </a:r>
            <a:r>
              <a:rPr lang="en-US" b="1" dirty="0"/>
              <a:t>pervasive</a:t>
            </a:r>
            <a:r>
              <a:rPr lang="en-US" dirty="0"/>
              <a:t> </a:t>
            </a:r>
            <a:r>
              <a:rPr lang="en-US" b="1" dirty="0"/>
              <a:t>electronic</a:t>
            </a:r>
            <a:r>
              <a:rPr lang="en-US" dirty="0"/>
              <a:t> </a:t>
            </a:r>
            <a:r>
              <a:rPr lang="en-US" b="1" dirty="0"/>
              <a:t>hum</a:t>
            </a:r>
            <a:r>
              <a:rPr lang="en-US" dirty="0"/>
              <a:t> in which they operate” (Karnow, 1996), creating problematic instances such as </a:t>
            </a:r>
            <a:r>
              <a:rPr lang="en-US" b="1" dirty="0"/>
              <a:t>scapegoating</a:t>
            </a:r>
            <a:r>
              <a:rPr lang="en-US" dirty="0"/>
              <a:t> (</a:t>
            </a:r>
            <a:r>
              <a:rPr lang="en-US" i="1" dirty="0"/>
              <a:t>liability without culpability</a:t>
            </a:r>
            <a:r>
              <a:rPr lang="en-US" dirty="0"/>
              <a:t>), the </a:t>
            </a:r>
            <a:r>
              <a:rPr lang="en-US" b="1" dirty="0"/>
              <a:t>many hands issue </a:t>
            </a:r>
            <a:r>
              <a:rPr lang="en-US" dirty="0"/>
              <a:t>and that of </a:t>
            </a:r>
            <a:r>
              <a:rPr lang="en-US" b="1" dirty="0"/>
              <a:t>unpunished offences</a:t>
            </a:r>
            <a:r>
              <a:rPr lang="en-US" dirty="0"/>
              <a:t>.</a:t>
            </a:r>
          </a:p>
          <a:p>
            <a:pPr algn="l"/>
            <a:endParaRPr lang="en-US" dirty="0"/>
          </a:p>
          <a:p>
            <a:pPr marL="285750" indent="-285750">
              <a:buFont typeface="Wingdings" panose="05000000000000000000" pitchFamily="2" charset="2"/>
              <a:buChar char="§"/>
            </a:pPr>
            <a:r>
              <a:rPr lang="en-US" dirty="0"/>
              <a:t>We cannot predict if the behavior of AW would </a:t>
            </a:r>
            <a:r>
              <a:rPr lang="en-US" b="1" dirty="0"/>
              <a:t>violate prohibitions and restrictions </a:t>
            </a:r>
            <a:r>
              <a:rPr lang="en-US" dirty="0"/>
              <a:t>on means and methods of warfare, including International Humanitarian Law (</a:t>
            </a:r>
            <a:r>
              <a:rPr lang="en-US" b="1" dirty="0"/>
              <a:t>IHL</a:t>
            </a:r>
            <a:r>
              <a:rPr lang="en-US" dirty="0"/>
              <a:t>)</a:t>
            </a:r>
          </a:p>
          <a:p>
            <a:pPr marL="285750" indent="-285750" algn="l">
              <a:buFont typeface="Wingdings" panose="05000000000000000000" pitchFamily="2" charset="2"/>
              <a:buChar char="§"/>
            </a:pPr>
            <a:r>
              <a:rPr lang="en-US" dirty="0"/>
              <a:t>We cannot deploy AW in a way that certainly upholds the </a:t>
            </a:r>
            <a:r>
              <a:rPr lang="en-US" b="1" dirty="0"/>
              <a:t>principles</a:t>
            </a:r>
            <a:r>
              <a:rPr lang="en-US" dirty="0"/>
              <a:t> of </a:t>
            </a:r>
            <a:r>
              <a:rPr lang="en-US" b="1" dirty="0"/>
              <a:t>distinction</a:t>
            </a:r>
            <a:r>
              <a:rPr lang="en-US" dirty="0"/>
              <a:t>, </a:t>
            </a:r>
            <a:r>
              <a:rPr lang="en-US" b="1" dirty="0"/>
              <a:t>proportionality</a:t>
            </a:r>
            <a:r>
              <a:rPr lang="en-US" dirty="0"/>
              <a:t> and </a:t>
            </a:r>
            <a:r>
              <a:rPr lang="en-US" b="1" dirty="0"/>
              <a:t>precaution</a:t>
            </a:r>
            <a:r>
              <a:rPr lang="en-US" dirty="0"/>
              <a:t>.</a:t>
            </a:r>
          </a:p>
          <a:p>
            <a:pPr marL="285750" indent="-285750" algn="l">
              <a:buFont typeface="Wingdings" panose="05000000000000000000" pitchFamily="2" charset="2"/>
              <a:buChar char="§"/>
            </a:pPr>
            <a:r>
              <a:rPr lang="en-US" dirty="0"/>
              <a:t>We </a:t>
            </a:r>
            <a:r>
              <a:rPr lang="en-US" b="1" dirty="0"/>
              <a:t>cannot hold human agents accountable </a:t>
            </a:r>
            <a:r>
              <a:rPr lang="en-US" dirty="0"/>
              <a:t>for the behavior of AW when assessing state liability or </a:t>
            </a:r>
            <a:r>
              <a:rPr lang="en-US" b="1" dirty="0"/>
              <a:t>individual criminal liability </a:t>
            </a:r>
            <a:r>
              <a:rPr lang="en-US" dirty="0"/>
              <a:t>for war crimes. </a:t>
            </a:r>
            <a:endParaRPr lang="it-IT" dirty="0"/>
          </a:p>
        </p:txBody>
      </p:sp>
    </p:spTree>
    <p:extLst>
      <p:ext uri="{BB962C8B-B14F-4D97-AF65-F5344CB8AC3E}">
        <p14:creationId xmlns:p14="http://schemas.microsoft.com/office/powerpoint/2010/main" val="218895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dirty="0"/>
              <a:t>Facing the Issue: Liability Model Proposal</a:t>
            </a:r>
          </a:p>
        </p:txBody>
      </p:sp>
      <p:sp>
        <p:nvSpPr>
          <p:cNvPr id="3" name="Segnaposto testo 2"/>
          <p:cNvSpPr>
            <a:spLocks noGrp="1"/>
          </p:cNvSpPr>
          <p:nvPr>
            <p:ph type="body" sz="quarter" idx="11"/>
          </p:nvPr>
        </p:nvSpPr>
        <p:spPr/>
        <p:txBody>
          <a:bodyPr/>
          <a:lstStyle/>
          <a:p>
            <a:pPr algn="just"/>
            <a:r>
              <a:rPr lang="en-US" dirty="0"/>
              <a:t>Regulating accountability for AW war crimes prompts us to look at liability models capable of solving the issues of the crisis of causality, the lack of foreseeability, and the potential violation of humanitarian and military law. </a:t>
            </a:r>
          </a:p>
          <a:p>
            <a:pPr algn="just"/>
            <a:r>
              <a:rPr lang="en-US" dirty="0"/>
              <a:t>We need a model that can:</a:t>
            </a:r>
          </a:p>
          <a:p>
            <a:pPr algn="just"/>
            <a:endParaRPr lang="en-US" dirty="0"/>
          </a:p>
          <a:p>
            <a:pPr marL="285750" indent="-285750" algn="just">
              <a:buFont typeface="Wingdings" panose="05000000000000000000" pitchFamily="2" charset="2"/>
              <a:buChar char="§"/>
            </a:pPr>
            <a:r>
              <a:rPr lang="en-US" dirty="0"/>
              <a:t>Allocate </a:t>
            </a:r>
            <a:r>
              <a:rPr lang="en-US" b="1" dirty="0"/>
              <a:t>liability</a:t>
            </a:r>
            <a:r>
              <a:rPr lang="en-US" dirty="0"/>
              <a:t> </a:t>
            </a:r>
            <a:r>
              <a:rPr lang="en-US" b="1" dirty="0"/>
              <a:t>back to humans</a:t>
            </a:r>
            <a:r>
              <a:rPr lang="en-US" dirty="0"/>
              <a:t> </a:t>
            </a:r>
            <a:r>
              <a:rPr lang="en-US" b="1" dirty="0"/>
              <a:t>regardless</a:t>
            </a:r>
            <a:r>
              <a:rPr lang="en-US" dirty="0"/>
              <a:t> of the criminal mental element requirement (</a:t>
            </a:r>
            <a:r>
              <a:rPr lang="en-US" i="1" dirty="0"/>
              <a:t>mens rea</a:t>
            </a:r>
            <a:r>
              <a:rPr lang="en-US" dirty="0"/>
              <a:t>, </a:t>
            </a:r>
            <a:r>
              <a:rPr lang="en-US" i="1" dirty="0"/>
              <a:t>fault</a:t>
            </a:r>
            <a:r>
              <a:rPr lang="en-US" dirty="0"/>
              <a:t>), or the material element requirement (</a:t>
            </a:r>
            <a:r>
              <a:rPr lang="en-US" i="1" dirty="0"/>
              <a:t>causality</a:t>
            </a:r>
            <a:r>
              <a:rPr lang="en-US" dirty="0"/>
              <a:t>) in the wake of a </a:t>
            </a:r>
            <a:r>
              <a:rPr lang="en-US" b="1" dirty="0"/>
              <a:t>crisis of causality</a:t>
            </a:r>
            <a:r>
              <a:rPr lang="en-US" dirty="0"/>
              <a:t>.</a:t>
            </a:r>
          </a:p>
          <a:p>
            <a:pPr marL="285750" indent="-285750" algn="just">
              <a:buFont typeface="Wingdings" panose="05000000000000000000" pitchFamily="2" charset="2"/>
              <a:buChar char="§"/>
            </a:pPr>
            <a:r>
              <a:rPr lang="en-US" b="1" dirty="0"/>
              <a:t>Avoid</a:t>
            </a:r>
            <a:r>
              <a:rPr lang="en-US" dirty="0"/>
              <a:t> </a:t>
            </a:r>
            <a:r>
              <a:rPr lang="en-US" b="1" dirty="0"/>
              <a:t>scapegoating</a:t>
            </a:r>
            <a:r>
              <a:rPr lang="en-US" dirty="0"/>
              <a:t> and individual criminal accountability without culpability.</a:t>
            </a:r>
          </a:p>
          <a:p>
            <a:pPr marL="285750" indent="-285750" algn="just">
              <a:buFont typeface="Wingdings" panose="05000000000000000000" pitchFamily="2" charset="2"/>
              <a:buChar char="§"/>
            </a:pPr>
            <a:r>
              <a:rPr lang="en-US" dirty="0"/>
              <a:t>Ensure the willingness by military bodies to invest in ethical and juridical rules, creating systems that can </a:t>
            </a:r>
            <a:r>
              <a:rPr lang="en-US" b="1" dirty="0"/>
              <a:t>uphold IHL, human rights and military law by-design</a:t>
            </a:r>
            <a:r>
              <a:rPr lang="en-US" dirty="0"/>
              <a:t>.</a:t>
            </a:r>
          </a:p>
          <a:p>
            <a:pPr algn="just"/>
            <a:endParaRPr lang="en-US" dirty="0"/>
          </a:p>
          <a:p>
            <a:pPr algn="just"/>
            <a:r>
              <a:rPr lang="en-US" i="1" dirty="0"/>
              <a:t>Proposal</a:t>
            </a:r>
            <a:r>
              <a:rPr lang="en-US" dirty="0"/>
              <a:t>: </a:t>
            </a:r>
            <a:r>
              <a:rPr lang="en-US" b="1" i="1" dirty="0"/>
              <a:t>Administrative\Military Accountability - International Criminal Tribunal for Autonomous Weapons.</a:t>
            </a:r>
          </a:p>
          <a:p>
            <a:pPr algn="just"/>
            <a:endParaRPr lang="en-US" b="1" i="1" dirty="0"/>
          </a:p>
          <a:p>
            <a:pPr algn="just"/>
            <a:endParaRPr lang="en-US" b="1" i="1" dirty="0"/>
          </a:p>
          <a:p>
            <a:pPr marL="342900" indent="-342900" algn="just">
              <a:buFont typeface="Wingdings" panose="05000000000000000000" pitchFamily="2" charset="2"/>
              <a:buChar char="§"/>
            </a:pPr>
            <a:endParaRPr lang="en-US" b="1" i="1" dirty="0"/>
          </a:p>
          <a:p>
            <a:pPr algn="just"/>
            <a:endParaRPr lang="en-US" b="1" i="1" dirty="0"/>
          </a:p>
          <a:p>
            <a:pPr algn="just"/>
            <a:endParaRPr lang="en-US" dirty="0"/>
          </a:p>
        </p:txBody>
      </p:sp>
    </p:spTree>
    <p:extLst>
      <p:ext uri="{BB962C8B-B14F-4D97-AF65-F5344CB8AC3E}">
        <p14:creationId xmlns:p14="http://schemas.microsoft.com/office/powerpoint/2010/main" val="283759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i="1" dirty="0"/>
              <a:t>Proposal</a:t>
            </a:r>
            <a:r>
              <a:rPr lang="en-US" dirty="0"/>
              <a:t>: Administrative Military Accountability for AW War Crimes</a:t>
            </a:r>
          </a:p>
        </p:txBody>
      </p:sp>
      <p:sp>
        <p:nvSpPr>
          <p:cNvPr id="3" name="Segnaposto testo 2"/>
          <p:cNvSpPr>
            <a:spLocks noGrp="1"/>
          </p:cNvSpPr>
          <p:nvPr>
            <p:ph type="body" sz="quarter" idx="11"/>
          </p:nvPr>
        </p:nvSpPr>
        <p:spPr/>
        <p:txBody>
          <a:bodyPr/>
          <a:lstStyle/>
          <a:p>
            <a:pPr marL="285750" indent="-285750" algn="just">
              <a:buFont typeface="Wingdings" panose="05000000000000000000" pitchFamily="2" charset="2"/>
              <a:buChar char="§"/>
            </a:pPr>
            <a:r>
              <a:rPr lang="en-US" sz="1600" b="1" dirty="0"/>
              <a:t>Accountability</a:t>
            </a:r>
            <a:r>
              <a:rPr lang="en-US" sz="1600" dirty="0"/>
              <a:t>. Pursuing collective accountability stances, the military branch\corps that endorsed the research, development and deployment of the AW committing the War Crime will be held accountable as organizations. </a:t>
            </a:r>
            <a:r>
              <a:rPr lang="en-US" sz="1600" b="1" i="1" dirty="0"/>
              <a:t>Goal</a:t>
            </a:r>
            <a:r>
              <a:rPr lang="en-US" sz="1600" dirty="0"/>
              <a:t>: overcome scapegoating and make the apex decision-makers accountable.</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b="1" dirty="0"/>
              <a:t>Liability</a:t>
            </a:r>
            <a:r>
              <a:rPr lang="en-US" sz="1600" dirty="0"/>
              <a:t>. Administrative liability would follow, grounded in the material element and factual perpetration of a crime. Sanctions would include decommissioning of the AW application involved in the case, forced AI retraining under supervision, monetary and property-based sanctions such as fines or economic measures. </a:t>
            </a:r>
            <a:r>
              <a:rPr lang="en-US" sz="1600" b="1" i="1" dirty="0"/>
              <a:t>Goal</a:t>
            </a:r>
            <a:r>
              <a:rPr lang="en-US" sz="1600" dirty="0"/>
              <a:t>: control, remove or limit the capacity for harm of the AW and compensate affected persons fast through financial means.</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b="1" dirty="0"/>
              <a:t>Jurisdiction</a:t>
            </a:r>
            <a:r>
              <a:rPr lang="en-US" sz="1600" dirty="0"/>
              <a:t>. </a:t>
            </a:r>
            <a:r>
              <a:rPr lang="it-IT" sz="1600" dirty="0"/>
              <a:t>An </a:t>
            </a:r>
            <a:r>
              <a:rPr lang="en-TT" sz="1600" dirty="0"/>
              <a:t>expert</a:t>
            </a:r>
            <a:r>
              <a:rPr lang="it-IT" sz="1600" dirty="0"/>
              <a:t> court speciali ed in </a:t>
            </a:r>
            <a:r>
              <a:rPr lang="en-US" sz="1600" dirty="0"/>
              <a:t>military</a:t>
            </a:r>
            <a:r>
              <a:rPr lang="it-IT" sz="1600" dirty="0"/>
              <a:t> criminal Law, International Humanitarian Law (IHL), AI Law and </a:t>
            </a:r>
            <a:r>
              <a:rPr lang="en-US" sz="1600" dirty="0"/>
              <a:t>administrative</a:t>
            </a:r>
            <a:r>
              <a:rPr lang="it-IT" sz="1600" dirty="0"/>
              <a:t> law. </a:t>
            </a:r>
            <a:r>
              <a:rPr lang="en-US" sz="1600" dirty="0"/>
              <a:t>We would envision the creation </a:t>
            </a:r>
            <a:r>
              <a:rPr lang="it-IT" sz="1600" dirty="0"/>
              <a:t>of the </a:t>
            </a:r>
            <a:r>
              <a:rPr lang="en-US" sz="1600" dirty="0"/>
              <a:t>International Criminal Tribunal for Autonomous Weapons (</a:t>
            </a:r>
            <a:r>
              <a:rPr lang="en-US" sz="1600" b="1" dirty="0"/>
              <a:t>ICTAW</a:t>
            </a:r>
            <a:r>
              <a:rPr lang="en-US" sz="1600" dirty="0"/>
              <a:t>). </a:t>
            </a:r>
            <a:r>
              <a:rPr lang="en-US" sz="1600" b="1" i="1" dirty="0"/>
              <a:t>Goal</a:t>
            </a:r>
            <a:r>
              <a:rPr lang="en-US" sz="1600" dirty="0"/>
              <a:t>: ensure that courts facing AW war crimes have the necessary expertise to understand their nature.</a:t>
            </a:r>
          </a:p>
          <a:p>
            <a:pPr marL="285750" indent="-285750" algn="just">
              <a:buFont typeface="Wingdings" panose="05000000000000000000" pitchFamily="2" charset="2"/>
              <a:buChar char="§"/>
            </a:pPr>
            <a:endParaRPr lang="it-IT" sz="1600" dirty="0"/>
          </a:p>
          <a:p>
            <a:pPr marL="285750" indent="-285750" algn="just">
              <a:buFont typeface="Wingdings" panose="05000000000000000000" pitchFamily="2" charset="2"/>
              <a:buChar char="§"/>
            </a:pPr>
            <a:r>
              <a:rPr lang="en-US" sz="1600" b="1" dirty="0"/>
              <a:t>Legislation</a:t>
            </a:r>
            <a:r>
              <a:rPr lang="en-US" sz="1600" dirty="0"/>
              <a:t>. Following, we would prompt international actors to join the statute of the tribunal, with the chance of including ethical and sociotechnical norms binding the roll-out of AW to a higher standard of legality. </a:t>
            </a:r>
            <a:r>
              <a:rPr lang="en-US" sz="1600" b="1" i="1" dirty="0"/>
              <a:t>Goal</a:t>
            </a:r>
            <a:r>
              <a:rPr lang="en-US" sz="1600" dirty="0"/>
              <a:t>: introduce ethical obligations in international soft law.</a:t>
            </a:r>
            <a:endParaRPr lang="en-US" sz="1600" b="1" dirty="0"/>
          </a:p>
        </p:txBody>
      </p:sp>
    </p:spTree>
    <p:extLst>
      <p:ext uri="{BB962C8B-B14F-4D97-AF65-F5344CB8AC3E}">
        <p14:creationId xmlns:p14="http://schemas.microsoft.com/office/powerpoint/2010/main" val="301424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i="1" dirty="0"/>
              <a:t>Follows</a:t>
            </a:r>
            <a:r>
              <a:rPr lang="en-US" dirty="0"/>
              <a:t>: International Criminal Tribunal for Autonomous Weapons (ICTAW)</a:t>
            </a:r>
          </a:p>
        </p:txBody>
      </p:sp>
      <p:sp>
        <p:nvSpPr>
          <p:cNvPr id="3" name="Segnaposto testo 2"/>
          <p:cNvSpPr>
            <a:spLocks noGrp="1"/>
          </p:cNvSpPr>
          <p:nvPr>
            <p:ph type="body" sz="quarter" idx="11"/>
          </p:nvPr>
        </p:nvSpPr>
        <p:spPr/>
        <p:txBody>
          <a:bodyPr/>
          <a:lstStyle/>
          <a:p>
            <a:pPr algn="just"/>
            <a:r>
              <a:rPr lang="en-US" sz="1600" dirty="0"/>
              <a:t>The proposal rests on the </a:t>
            </a:r>
            <a:r>
              <a:rPr lang="en-US" sz="1600" b="1" dirty="0"/>
              <a:t>assumption that a War Crime has been perpetrated, and the culprit is an Autonomous Weapon</a:t>
            </a:r>
            <a:r>
              <a:rPr lang="en-US" sz="1600" dirty="0"/>
              <a:t>. To ground such a statement, we embrace a point supported by literature review on attributing </a:t>
            </a:r>
            <a:r>
              <a:rPr lang="en-US" sz="1600" b="1" dirty="0"/>
              <a:t>legal personhood to AI,</a:t>
            </a:r>
            <a:r>
              <a:rPr lang="en-US" sz="1600" dirty="0"/>
              <a:t> in this case AI-powered Autonomous Weapons (Hallevy, 2013), for the sole purpose of establishing whether a crime has been </a:t>
            </a:r>
            <a:r>
              <a:rPr lang="en-US" sz="1600" b="1" dirty="0"/>
              <a:t>materially</a:t>
            </a:r>
            <a:r>
              <a:rPr lang="en-US" sz="1600" dirty="0"/>
              <a:t> </a:t>
            </a:r>
            <a:r>
              <a:rPr lang="en-US" sz="1600" b="1" dirty="0"/>
              <a:t>committed</a:t>
            </a:r>
            <a:r>
              <a:rPr lang="en-US" sz="1600" dirty="0"/>
              <a:t>.</a:t>
            </a:r>
          </a:p>
          <a:p>
            <a:pPr algn="just"/>
            <a:endParaRPr lang="en-US" sz="1600" dirty="0"/>
          </a:p>
          <a:p>
            <a:pPr algn="just"/>
            <a:r>
              <a:rPr lang="en-US" sz="1600" dirty="0"/>
              <a:t>We envision a decision stating how “</a:t>
            </a:r>
            <a:r>
              <a:rPr lang="en-US" sz="1600" i="1" dirty="0"/>
              <a:t>Autonomous Weapon X, in perpetrating the conduct in discussion, has violated International Humanitarian Law and International Law seriously and gravely and has therefore committed an (artificial) war crime</a:t>
            </a:r>
            <a:r>
              <a:rPr lang="en-US" sz="1600" dirty="0"/>
              <a:t>”</a:t>
            </a:r>
          </a:p>
        </p:txBody>
      </p:sp>
      <p:pic>
        <p:nvPicPr>
          <p:cNvPr id="5" name="Picture 4" descr="A red and white rectangular sign&#10;&#10;Description automatically generated">
            <a:extLst>
              <a:ext uri="{FF2B5EF4-FFF2-40B4-BE49-F238E27FC236}">
                <a16:creationId xmlns:a16="http://schemas.microsoft.com/office/drawing/2014/main" id="{32076C3A-CDE0-3571-0A8C-E260573A518F}"/>
              </a:ext>
            </a:extLst>
          </p:cNvPr>
          <p:cNvPicPr>
            <a:picLocks noChangeAspect="1"/>
          </p:cNvPicPr>
          <p:nvPr/>
        </p:nvPicPr>
        <p:blipFill>
          <a:blip r:embed="rId2"/>
          <a:stretch>
            <a:fillRect/>
          </a:stretch>
        </p:blipFill>
        <p:spPr>
          <a:xfrm>
            <a:off x="434451" y="3132377"/>
            <a:ext cx="10920784" cy="3248949"/>
          </a:xfrm>
          <a:prstGeom prst="rect">
            <a:avLst/>
          </a:prstGeom>
        </p:spPr>
      </p:pic>
    </p:spTree>
    <p:extLst>
      <p:ext uri="{BB962C8B-B14F-4D97-AF65-F5344CB8AC3E}">
        <p14:creationId xmlns:p14="http://schemas.microsoft.com/office/powerpoint/2010/main" val="401519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dirty="0"/>
              <a:t>Challenges and Open Questions</a:t>
            </a:r>
          </a:p>
        </p:txBody>
      </p:sp>
      <p:sp>
        <p:nvSpPr>
          <p:cNvPr id="3" name="Segnaposto testo 2"/>
          <p:cNvSpPr>
            <a:spLocks noGrp="1"/>
          </p:cNvSpPr>
          <p:nvPr>
            <p:ph type="body" sz="quarter" idx="11"/>
          </p:nvPr>
        </p:nvSpPr>
        <p:spPr/>
        <p:txBody>
          <a:bodyPr/>
          <a:lstStyle/>
          <a:p>
            <a:pPr marL="285750" indent="-285750" algn="just">
              <a:buFont typeface="Wingdings" panose="05000000000000000000" pitchFamily="2" charset="2"/>
              <a:buChar char="§"/>
            </a:pPr>
            <a:r>
              <a:rPr lang="en-US" dirty="0"/>
              <a:t>To create such a framework, we need to achieve a </a:t>
            </a:r>
            <a:r>
              <a:rPr lang="en-US" b="1" dirty="0"/>
              <a:t>consensus</a:t>
            </a:r>
            <a:r>
              <a:rPr lang="en-US" dirty="0"/>
              <a:t>, which is currently missing amongst minor and major players in the Autonomous Weapons’ landscape.</a:t>
            </a:r>
            <a:r>
              <a:rPr lang="en-US" i="1" dirty="0"/>
              <a:t> </a:t>
            </a:r>
            <a:r>
              <a:rPr lang="en-US" dirty="0"/>
              <a:t>An attempt was made towards their regulation in </a:t>
            </a:r>
            <a:r>
              <a:rPr lang="en-US" b="1" dirty="0"/>
              <a:t>2021</a:t>
            </a:r>
            <a:r>
              <a:rPr lang="en-US" dirty="0"/>
              <a:t>, with the </a:t>
            </a:r>
            <a:r>
              <a:rPr lang="en-US" b="1" dirty="0"/>
              <a:t>United Nations </a:t>
            </a:r>
            <a:r>
              <a:rPr lang="en-US" dirty="0"/>
              <a:t>trying to set the first international rules on AW, but the effort failed: major powers and different actors disagreed, disallowing the reaching of consensus. </a:t>
            </a:r>
            <a:r>
              <a:rPr lang="en-US" i="1" dirty="0"/>
              <a:t>All sides must abide, or no side will abide.</a:t>
            </a:r>
          </a:p>
          <a:p>
            <a:pPr algn="just"/>
            <a:endParaRPr lang="en-US" dirty="0"/>
          </a:p>
          <a:p>
            <a:pPr marL="285750" indent="-285750" algn="just">
              <a:buFont typeface="Wingdings" panose="05000000000000000000" pitchFamily="2" charset="2"/>
              <a:buChar char="§"/>
            </a:pPr>
            <a:r>
              <a:rPr lang="en-US" i="1" dirty="0"/>
              <a:t>Why do we research and develop Autonomous Weapons</a:t>
            </a:r>
            <a:r>
              <a:rPr lang="en-US" dirty="0"/>
              <a:t>? Do we want to replace human combatants? Aid them? Protect them? This case study focused on (lethal) autonomous weapons, yet there are many different applications of </a:t>
            </a:r>
            <a:r>
              <a:rPr lang="en-US" b="1" dirty="0"/>
              <a:t>AI in the military that do not </a:t>
            </a:r>
            <a:r>
              <a:rPr lang="en-US" dirty="0"/>
              <a:t>hold the capacity to </a:t>
            </a:r>
            <a:r>
              <a:rPr lang="en-US" b="1" dirty="0"/>
              <a:t>endanger human life</a:t>
            </a:r>
            <a:r>
              <a:rPr lang="en-US" dirty="0"/>
              <a:t>, avoiding the problem all-together.</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Autonomous Weapons are designed to behave according to their operational design, and problems emerge when they deviate from it. Should we shift our focus back on </a:t>
            </a:r>
            <a:r>
              <a:rPr lang="en-US" b="1" dirty="0"/>
              <a:t>automatic systems for military use</a:t>
            </a:r>
            <a:r>
              <a:rPr lang="en-US" dirty="0"/>
              <a:t>? Are lethal machines and so-called “</a:t>
            </a:r>
            <a:r>
              <a:rPr lang="en-US" i="1" dirty="0"/>
              <a:t>killer robots</a:t>
            </a:r>
            <a:r>
              <a:rPr lang="en-US" dirty="0"/>
              <a:t>” really the future?</a:t>
            </a:r>
          </a:p>
        </p:txBody>
      </p:sp>
    </p:spTree>
    <p:extLst>
      <p:ext uri="{BB962C8B-B14F-4D97-AF65-F5344CB8AC3E}">
        <p14:creationId xmlns:p14="http://schemas.microsoft.com/office/powerpoint/2010/main" val="221453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415480" y="2203922"/>
            <a:ext cx="9217024" cy="432370"/>
          </a:xfrm>
        </p:spPr>
        <p:txBody>
          <a:bodyPr/>
          <a:lstStyle/>
          <a:p>
            <a:r>
              <a:rPr lang="it-IT" dirty="0"/>
              <a:t>Marco Sanchi</a:t>
            </a:r>
          </a:p>
        </p:txBody>
      </p:sp>
      <p:sp>
        <p:nvSpPr>
          <p:cNvPr id="4" name="Segnaposto testo 3"/>
          <p:cNvSpPr>
            <a:spLocks noGrp="1"/>
          </p:cNvSpPr>
          <p:nvPr>
            <p:ph type="body" sz="quarter" idx="12"/>
          </p:nvPr>
        </p:nvSpPr>
        <p:spPr>
          <a:xfrm>
            <a:off x="1318642" y="4077072"/>
            <a:ext cx="9410700" cy="1440160"/>
          </a:xfrm>
        </p:spPr>
        <p:txBody>
          <a:bodyPr/>
          <a:lstStyle/>
          <a:p>
            <a:endParaRPr lang="it-IT" dirty="0"/>
          </a:p>
          <a:p>
            <a:endParaRPr lang="it-IT" dirty="0"/>
          </a:p>
          <a:p>
            <a:endParaRPr lang="it-IT" dirty="0"/>
          </a:p>
          <a:p>
            <a:r>
              <a:rPr lang="it-IT" dirty="0">
                <a:hlinkClick r:id="rId2"/>
              </a:rPr>
              <a:t>marco.sanchi4@unibo.it</a:t>
            </a:r>
            <a:endParaRPr lang="it-IT" dirty="0"/>
          </a:p>
          <a:p>
            <a:r>
              <a:rPr lang="it-IT" u="sng" dirty="0">
                <a:hlinkClick r:id="rId3"/>
              </a:rPr>
              <a:t>m.sanchi@studenti.unipi.it</a:t>
            </a:r>
            <a:endParaRPr lang="it-IT" u="sng" dirty="0"/>
          </a:p>
          <a:p>
            <a:endParaRPr lang="it-IT" u="sng" dirty="0"/>
          </a:p>
          <a:p>
            <a:r>
              <a:rPr lang="it-IT" b="1" i="1" dirty="0"/>
              <a:t>AI Law - </a:t>
            </a:r>
            <a:r>
              <a:rPr lang="en-US" b="1" i="1" dirty="0"/>
              <a:t>Robotics</a:t>
            </a:r>
            <a:r>
              <a:rPr lang="it-IT" b="1" i="1" dirty="0"/>
              <a:t> Law - Automation and Liability -</a:t>
            </a:r>
          </a:p>
          <a:p>
            <a:r>
              <a:rPr lang="it-IT" b="1" i="1" dirty="0"/>
              <a:t>Autonomous </a:t>
            </a:r>
            <a:r>
              <a:rPr lang="en-US" b="1" i="1" dirty="0"/>
              <a:t>Vehicles</a:t>
            </a:r>
            <a:r>
              <a:rPr lang="it-IT" b="1" i="1" dirty="0"/>
              <a:t> - </a:t>
            </a:r>
            <a:r>
              <a:rPr lang="it-IT" b="1" i="1" dirty="0" err="1"/>
              <a:t>Explainable</a:t>
            </a:r>
            <a:r>
              <a:rPr lang="it-IT" b="1" i="1" dirty="0"/>
              <a:t> AI - </a:t>
            </a:r>
            <a:r>
              <a:rPr lang="en-US" b="1" i="1" dirty="0"/>
              <a:t>Sustainable</a:t>
            </a:r>
            <a:r>
              <a:rPr lang="it-IT" b="1" i="1" dirty="0"/>
              <a:t> AI </a:t>
            </a:r>
          </a:p>
        </p:txBody>
      </p:sp>
      <p:pic>
        <p:nvPicPr>
          <p:cNvPr id="6" name="Picture 5" descr="A qr code on a white background&#10;&#10;Description automatically generated">
            <a:extLst>
              <a:ext uri="{FF2B5EF4-FFF2-40B4-BE49-F238E27FC236}">
                <a16:creationId xmlns:a16="http://schemas.microsoft.com/office/drawing/2014/main" id="{9C7585C7-B9C8-5535-AB11-6443C305996B}"/>
              </a:ext>
            </a:extLst>
          </p:cNvPr>
          <p:cNvPicPr>
            <a:picLocks noChangeAspect="1"/>
          </p:cNvPicPr>
          <p:nvPr/>
        </p:nvPicPr>
        <p:blipFill>
          <a:blip r:embed="rId4"/>
          <a:stretch>
            <a:fillRect/>
          </a:stretch>
        </p:blipFill>
        <p:spPr>
          <a:xfrm>
            <a:off x="5071611" y="2708920"/>
            <a:ext cx="1904762" cy="1904762"/>
          </a:xfrm>
          <a:prstGeom prst="rect">
            <a:avLst/>
          </a:prstGeom>
        </p:spPr>
      </p:pic>
    </p:spTree>
    <p:extLst>
      <p:ext uri="{BB962C8B-B14F-4D97-AF65-F5344CB8AC3E}">
        <p14:creationId xmlns:p14="http://schemas.microsoft.com/office/powerpoint/2010/main" val="2269412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en-US" dirty="0"/>
              <a:t>Bibliography</a:t>
            </a:r>
          </a:p>
        </p:txBody>
      </p:sp>
      <p:sp>
        <p:nvSpPr>
          <p:cNvPr id="3" name="Segnaposto testo 2"/>
          <p:cNvSpPr>
            <a:spLocks noGrp="1"/>
          </p:cNvSpPr>
          <p:nvPr>
            <p:ph type="body" sz="quarter" idx="11"/>
          </p:nvPr>
        </p:nvSpPr>
        <p:spPr/>
        <p:txBody>
          <a:bodyPr/>
          <a:lstStyle/>
          <a:p>
            <a:pPr algn="just"/>
            <a:r>
              <a:rPr lang="it-IT" sz="1600" dirty="0"/>
              <a:t>Roman V. </a:t>
            </a:r>
            <a:r>
              <a:rPr lang="it-IT" sz="1600" dirty="0" err="1"/>
              <a:t>Yampolskiy</a:t>
            </a:r>
            <a:r>
              <a:rPr lang="it-IT" sz="1600" dirty="0"/>
              <a:t>, "</a:t>
            </a:r>
            <a:r>
              <a:rPr lang="it-IT" sz="1600" dirty="0" err="1"/>
              <a:t>Unpredictability</a:t>
            </a:r>
            <a:r>
              <a:rPr lang="it-IT" sz="1600" dirty="0"/>
              <a:t> of AI," Computer Engineering and Computer Science, University of Louisville, 2019.</a:t>
            </a:r>
          </a:p>
          <a:p>
            <a:pPr algn="just"/>
            <a:endParaRPr lang="it-IT" sz="1600" dirty="0"/>
          </a:p>
          <a:p>
            <a:pPr algn="just"/>
            <a:r>
              <a:rPr lang="it-IT" sz="1600" dirty="0"/>
              <a:t>U. Pagallo, "The </a:t>
            </a:r>
            <a:r>
              <a:rPr lang="it-IT" sz="1600" dirty="0" err="1"/>
              <a:t>laws</a:t>
            </a:r>
            <a:r>
              <a:rPr lang="it-IT" sz="1600" dirty="0"/>
              <a:t> of </a:t>
            </a:r>
            <a:r>
              <a:rPr lang="it-IT" sz="1600" dirty="0" err="1"/>
              <a:t>robots</a:t>
            </a:r>
            <a:r>
              <a:rPr lang="it-IT" sz="1600" dirty="0"/>
              <a:t>: crimes, </a:t>
            </a:r>
            <a:r>
              <a:rPr lang="it-IT" sz="1600" dirty="0" err="1"/>
              <a:t>contracts</a:t>
            </a:r>
            <a:r>
              <a:rPr lang="it-IT" sz="1600" dirty="0"/>
              <a:t>, and </a:t>
            </a:r>
            <a:r>
              <a:rPr lang="it-IT" sz="1600" dirty="0" err="1"/>
              <a:t>torts</a:t>
            </a:r>
            <a:r>
              <a:rPr lang="it-IT" sz="1600" dirty="0"/>
              <a:t>," Dordrecht: Springer, 2013.</a:t>
            </a:r>
          </a:p>
          <a:p>
            <a:pPr algn="just"/>
            <a:endParaRPr lang="it-IT" sz="1600" dirty="0"/>
          </a:p>
          <a:p>
            <a:pPr algn="just"/>
            <a:r>
              <a:rPr lang="it-IT" sz="1600" dirty="0"/>
              <a:t>Curtis E. A. </a:t>
            </a:r>
            <a:r>
              <a:rPr lang="it-IT" sz="1600" dirty="0" err="1"/>
              <a:t>Karnow</a:t>
            </a:r>
            <a:r>
              <a:rPr lang="it-IT" sz="1600" dirty="0"/>
              <a:t>, "Liability for Distributed Artificial Intelligence," Berkeley Technology and Law Journal, 1996.</a:t>
            </a:r>
          </a:p>
          <a:p>
            <a:pPr algn="just"/>
            <a:endParaRPr lang="it-IT" sz="1600" dirty="0"/>
          </a:p>
          <a:p>
            <a:pPr algn="just"/>
            <a:r>
              <a:rPr lang="it-IT" sz="1600" dirty="0"/>
              <a:t>Vincent </a:t>
            </a:r>
            <a:r>
              <a:rPr lang="it-IT" sz="1600" dirty="0" err="1"/>
              <a:t>Boulanin</a:t>
            </a:r>
            <a:r>
              <a:rPr lang="it-IT" sz="1600" dirty="0"/>
              <a:t>, Netta </a:t>
            </a:r>
            <a:r>
              <a:rPr lang="it-IT" sz="1600" dirty="0" err="1"/>
              <a:t>Goussac</a:t>
            </a:r>
            <a:r>
              <a:rPr lang="it-IT" sz="1600" dirty="0"/>
              <a:t>, Laura </a:t>
            </a:r>
            <a:r>
              <a:rPr lang="it-IT" sz="1600" dirty="0" err="1"/>
              <a:t>Bruun</a:t>
            </a:r>
            <a:r>
              <a:rPr lang="it-IT" sz="1600" dirty="0"/>
              <a:t>, "AUTONOMOUS WEAPON SYSTEMS AND INTERNATIONAL HUMANITARIAN LAW </a:t>
            </a:r>
            <a:r>
              <a:rPr lang="it-IT" sz="1600" dirty="0" err="1"/>
              <a:t>Identifying</a:t>
            </a:r>
            <a:r>
              <a:rPr lang="it-IT" sz="1600" dirty="0"/>
              <a:t> Limits and the </a:t>
            </a:r>
            <a:r>
              <a:rPr lang="it-IT" sz="1600" dirty="0" err="1"/>
              <a:t>Required</a:t>
            </a:r>
            <a:r>
              <a:rPr lang="it-IT" sz="1600" dirty="0"/>
              <a:t> </a:t>
            </a:r>
            <a:r>
              <a:rPr lang="it-IT" sz="1600" dirty="0" err="1"/>
              <a:t>Type</a:t>
            </a:r>
            <a:r>
              <a:rPr lang="it-IT" sz="1600" dirty="0"/>
              <a:t> and Degree of Human–Machine Interaction," SIPRI, </a:t>
            </a:r>
            <a:r>
              <a:rPr lang="it-IT" sz="1600" dirty="0" err="1"/>
              <a:t>Stockholm</a:t>
            </a:r>
            <a:r>
              <a:rPr lang="it-IT" sz="1600" dirty="0"/>
              <a:t>, 2021.</a:t>
            </a:r>
          </a:p>
          <a:p>
            <a:pPr algn="just"/>
            <a:endParaRPr lang="it-IT" sz="1600" dirty="0"/>
          </a:p>
          <a:p>
            <a:pPr algn="just"/>
            <a:r>
              <a:rPr lang="it-IT" sz="1600" dirty="0"/>
              <a:t>G. Hallevy, "When </a:t>
            </a:r>
            <a:r>
              <a:rPr lang="it-IT" sz="1600" dirty="0" err="1"/>
              <a:t>robots</a:t>
            </a:r>
            <a:r>
              <a:rPr lang="it-IT" sz="1600" dirty="0"/>
              <a:t> kill: artificial intelligence under criminal law," New England, Northeastern University Press, 2013.</a:t>
            </a:r>
          </a:p>
          <a:p>
            <a:pPr algn="just"/>
            <a:endParaRPr lang="it-IT" sz="1600" dirty="0"/>
          </a:p>
          <a:p>
            <a:pPr algn="just"/>
            <a:r>
              <a:rPr lang="it-IT" sz="1600" dirty="0"/>
              <a:t>Ronald </a:t>
            </a:r>
            <a:r>
              <a:rPr lang="it-IT" sz="1600" dirty="0" err="1"/>
              <a:t>Arkin</a:t>
            </a:r>
            <a:r>
              <a:rPr lang="it-IT" sz="1600" dirty="0"/>
              <a:t>, "</a:t>
            </a:r>
            <a:r>
              <a:rPr lang="it-IT" sz="1600" dirty="0" err="1"/>
              <a:t>Lethal</a:t>
            </a:r>
            <a:r>
              <a:rPr lang="it-IT" sz="1600" dirty="0"/>
              <a:t> Autonomous Systems and the </a:t>
            </a:r>
            <a:r>
              <a:rPr lang="it-IT" sz="1600" dirty="0" err="1"/>
              <a:t>Plight</a:t>
            </a:r>
            <a:r>
              <a:rPr lang="it-IT" sz="1600" dirty="0"/>
              <a:t> of the Non-</a:t>
            </a:r>
            <a:r>
              <a:rPr lang="it-IT" sz="1600" dirty="0" err="1"/>
              <a:t>combatant</a:t>
            </a:r>
            <a:r>
              <a:rPr lang="it-IT" sz="1600" dirty="0"/>
              <a:t>," in: </a:t>
            </a:r>
            <a:r>
              <a:rPr lang="it-IT" sz="1600" dirty="0" err="1"/>
              <a:t>Kiggins</a:t>
            </a:r>
            <a:r>
              <a:rPr lang="it-IT" sz="1600" dirty="0"/>
              <a:t>, R. (</a:t>
            </a:r>
            <a:r>
              <a:rPr lang="it-IT" sz="1600" dirty="0" err="1"/>
              <a:t>eds</a:t>
            </a:r>
            <a:r>
              <a:rPr lang="it-IT" sz="1600" dirty="0"/>
              <a:t>) "The </a:t>
            </a:r>
            <a:r>
              <a:rPr lang="it-IT" sz="1600" dirty="0" err="1"/>
              <a:t>Political</a:t>
            </a:r>
            <a:r>
              <a:rPr lang="it-IT" sz="1600" dirty="0"/>
              <a:t> Economy of </a:t>
            </a:r>
            <a:r>
              <a:rPr lang="it-IT" sz="1600" dirty="0" err="1"/>
              <a:t>Robots</a:t>
            </a:r>
            <a:r>
              <a:rPr lang="it-IT" sz="1600" dirty="0"/>
              <a:t>," International </a:t>
            </a:r>
            <a:r>
              <a:rPr lang="it-IT" sz="1600" dirty="0" err="1"/>
              <a:t>Political</a:t>
            </a:r>
            <a:r>
              <a:rPr lang="it-IT" sz="1600" dirty="0"/>
              <a:t> Economy Series, </a:t>
            </a:r>
            <a:r>
              <a:rPr lang="it-IT" sz="1600" dirty="0" err="1"/>
              <a:t>Palgrave</a:t>
            </a:r>
            <a:r>
              <a:rPr lang="it-IT" sz="1600" dirty="0"/>
              <a:t> Macmillan, Cham, 2018.</a:t>
            </a:r>
          </a:p>
        </p:txBody>
      </p:sp>
    </p:spTree>
    <p:extLst>
      <p:ext uri="{BB962C8B-B14F-4D97-AF65-F5344CB8AC3E}">
        <p14:creationId xmlns:p14="http://schemas.microsoft.com/office/powerpoint/2010/main" val="308684710"/>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TotalTime>
  <Words>1232</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Century Gothic</vt:lpstr>
      <vt:lpstr>Wingdings</vt:lpstr>
      <vt:lpstr>COPERTINA</vt:lpstr>
      <vt:lpstr>DIAPOSITIVE</vt:lpstr>
      <vt:lpstr>CHIUSURA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Marco Sanchi</cp:lastModifiedBy>
  <cp:revision>54</cp:revision>
  <dcterms:created xsi:type="dcterms:W3CDTF">2017-11-13T10:11:35Z</dcterms:created>
  <dcterms:modified xsi:type="dcterms:W3CDTF">2024-01-26T19:51:01Z</dcterms:modified>
</cp:coreProperties>
</file>