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13716000" cx="24382400"/>
  <p:notesSz cx="6858000" cy="9144000"/>
  <p:embeddedFontLst>
    <p:embeddedFont>
      <p:font typeface="IBM Plex Mono Medium"/>
      <p:regular r:id="rId39"/>
      <p:bold r:id="rId40"/>
      <p:italic r:id="rId41"/>
      <p:boldItalic r:id="rId42"/>
    </p:embeddedFont>
    <p:embeddedFont>
      <p:font typeface="Inter SemiBold"/>
      <p:regular r:id="rId43"/>
      <p:bold r:id="rId44"/>
    </p:embeddedFont>
    <p:embeddedFont>
      <p:font typeface="Inter"/>
      <p:regular r:id="rId45"/>
      <p:bold r:id="rId46"/>
    </p:embeddedFont>
    <p:embeddedFont>
      <p:font typeface="Inter Medium"/>
      <p:regular r:id="rId47"/>
      <p:bold r:id="rId48"/>
    </p:embeddedFont>
    <p:embeddedFont>
      <p:font typeface="IBM Plex Mono"/>
      <p:regular r:id="rId49"/>
      <p:bold r:id="rId50"/>
      <p:italic r:id="rId51"/>
      <p:boldItalic r:id="rId5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IBMPlexMonoMedium-bold.fntdata"/><Relationship Id="rId42" Type="http://schemas.openxmlformats.org/officeDocument/2006/relationships/font" Target="fonts/IBMPlexMonoMedium-boldItalic.fntdata"/><Relationship Id="rId41" Type="http://schemas.openxmlformats.org/officeDocument/2006/relationships/font" Target="fonts/IBMPlexMonoMedium-italic.fntdata"/><Relationship Id="rId44" Type="http://schemas.openxmlformats.org/officeDocument/2006/relationships/font" Target="fonts/InterSemiBold-bold.fntdata"/><Relationship Id="rId43" Type="http://schemas.openxmlformats.org/officeDocument/2006/relationships/font" Target="fonts/InterSemiBold-regular.fntdata"/><Relationship Id="rId46" Type="http://schemas.openxmlformats.org/officeDocument/2006/relationships/font" Target="fonts/Inter-bold.fntdata"/><Relationship Id="rId45" Type="http://schemas.openxmlformats.org/officeDocument/2006/relationships/font" Target="fonts/Inter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InterMedium-bold.fntdata"/><Relationship Id="rId47" Type="http://schemas.openxmlformats.org/officeDocument/2006/relationships/font" Target="fonts/InterMedium-regular.fntdata"/><Relationship Id="rId49" Type="http://schemas.openxmlformats.org/officeDocument/2006/relationships/font" Target="fonts/IBMPlexMono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font" Target="fonts/IBMPlexMonoMedium-regular.fntdata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IBMPlexMono-italic.fntdata"/><Relationship Id="rId50" Type="http://schemas.openxmlformats.org/officeDocument/2006/relationships/font" Target="fonts/IBMPlexMono-bold.fntdata"/><Relationship Id="rId52" Type="http://schemas.openxmlformats.org/officeDocument/2006/relationships/font" Target="fonts/IBMPlexMono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3ba982a4c_0_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b3ba982a4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b3ba982a4c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b3ba982a4c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b3ba982a4c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b3ba982a4c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b3ba982a4c_0_4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b3ba982a4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b3ba982a4c_0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b3ba982a4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b3ba982a4c_0_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2b3ba982a4c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b3ba982a4c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b3ba982a4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b3ba982a4c_0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2b3ba982a4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3ba982a4c_0_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b3ba982a4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b3ba982a4c_0_8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b3ba982a4c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3ba982a4c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3ba982a4c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2b3ba982a4c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2b3ba982a4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b3ba982a4c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b3ba982a4c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b3ba982a4c_0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b3ba982a4c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b3ba982a4c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b3ba982a4c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b3ba982a4c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b3ba982a4c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b3ba982a4c_0_1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2b3ba982a4c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b3ba982a4c_0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b3ba982a4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b3ba982a4c_0_12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2b3ba982a4c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b3ba982a4c_0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2b3ba982a4c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b3ba982a4c_0_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b3ba982a4c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b3ba982a4c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b3ba982a4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b3ba982a4c_0_1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b3ba982a4c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b3ba982a4c_0_1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b3ba982a4c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b3ba982a4c_0_1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b3ba982a4c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b3ba982a4c_0_1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2b3ba982a4c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b3ba982a4c_0_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2b3ba982a4c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b3ba982a4c_0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b3ba982a4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2b3ba982a4c_0_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2b3ba982a4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b3ba982a4c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b3ba982a4c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b3ba982a4c_0_1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b3ba982a4c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b3ba982a4c_0_1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b3ba982a4c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b3ba982a4c_0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b3ba982a4c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_Title 1 Line">
  <p:cSld name="1 Column_Title 1 Lin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" type="body"/>
          </p:nvPr>
        </p:nvSpPr>
        <p:spPr>
          <a:xfrm>
            <a:off x="2830514" y="3328988"/>
            <a:ext cx="18721500" cy="88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indent="-34290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1800"/>
              <a:buAutoNum type="arabicPeriod"/>
              <a:defRPr/>
            </a:lvl2pPr>
            <a:lvl3pPr indent="-228600" lvl="2" marL="1371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indent="-228600" lvl="3" marL="1828800" algn="l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indent="-342900" lvl="4" marL="22860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22847900" y="12761913"/>
            <a:ext cx="5772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"/>
          <p:cNvSpPr txBox="1"/>
          <p:nvPr>
            <p:ph type="title"/>
          </p:nvPr>
        </p:nvSpPr>
        <p:spPr>
          <a:xfrm>
            <a:off x="2830514" y="1737896"/>
            <a:ext cx="187215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" name="Google Shape;13;p2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14" name="Google Shape;14;p2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783">
          <p15:clr>
            <a:srgbClr val="FBAE40"/>
          </p15:clr>
        </p15:guide>
        <p15:guide id="2" pos="13576">
          <p15:clr>
            <a:srgbClr val="FBAE40"/>
          </p15:clr>
        </p15:guide>
        <p15:guide id="3" orient="horz" pos="2097">
          <p15:clr>
            <a:srgbClr val="FBAE40"/>
          </p15:clr>
        </p15:guide>
        <p15:guide id="4" orient="horz" pos="765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icture B">
  <p:cSld name="Large Picture B">
    <p:bg>
      <p:bgPr>
        <a:solidFill>
          <a:schemeClr val="accent1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1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83" name="Google Shape;83;p11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4" name="Google Shape;84;p11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85" name="Google Shape;85;p11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86" name="Google Shape;86;p11"/>
          <p:cNvSpPr/>
          <p:nvPr>
            <p:ph idx="2" type="pic"/>
          </p:nvPr>
        </p:nvSpPr>
        <p:spPr>
          <a:xfrm>
            <a:off x="2649213" y="954088"/>
            <a:ext cx="20775900" cy="11807700"/>
          </a:xfrm>
          <a:prstGeom prst="rect">
            <a:avLst/>
          </a:prstGeom>
          <a:solidFill>
            <a:srgbClr val="E9EDEF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icture C">
  <p:cSld name="Large Picture C"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12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89" name="Google Shape;89;p12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0" name="Google Shape;90;p12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1" name="Google Shape;91;p12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92" name="Google Shape;92;p12"/>
          <p:cNvSpPr/>
          <p:nvPr>
            <p:ph idx="2" type="pic"/>
          </p:nvPr>
        </p:nvSpPr>
        <p:spPr>
          <a:xfrm>
            <a:off x="2649213" y="954088"/>
            <a:ext cx="20775900" cy="11807700"/>
          </a:xfrm>
          <a:prstGeom prst="rect">
            <a:avLst/>
          </a:prstGeom>
          <a:solidFill>
            <a:srgbClr val="E9EDEF"/>
          </a:solidFill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A">
  <p:cSld name="Large Text A">
    <p:bg>
      <p:bgPr>
        <a:solidFill>
          <a:schemeClr val="accent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 txBox="1"/>
          <p:nvPr>
            <p:ph type="title"/>
          </p:nvPr>
        </p:nvSpPr>
        <p:spPr>
          <a:xfrm>
            <a:off x="2840400" y="6357150"/>
            <a:ext cx="205848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None/>
              <a:defRPr i="0" sz="10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95" name="Google Shape;95;p13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96" name="Google Shape;96;p13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B">
  <p:cSld name="Large Text B">
    <p:bg>
      <p:bgPr>
        <a:solidFill>
          <a:schemeClr val="accent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type="title"/>
          </p:nvPr>
        </p:nvSpPr>
        <p:spPr>
          <a:xfrm>
            <a:off x="2840400" y="6357150"/>
            <a:ext cx="205848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i="0" sz="10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1" name="Google Shape;101;p14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102" name="Google Shape;102;p14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Text C">
  <p:cSld name="Large Text C">
    <p:bg>
      <p:bgPr>
        <a:solidFill>
          <a:schemeClr val="lt1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5"/>
          <p:cNvSpPr txBox="1"/>
          <p:nvPr>
            <p:ph type="title"/>
          </p:nvPr>
        </p:nvSpPr>
        <p:spPr>
          <a:xfrm>
            <a:off x="2840400" y="6357150"/>
            <a:ext cx="205848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i="0" sz="100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07" name="Google Shape;107;p15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108" name="Google Shape;108;p15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_Title 2 Lines">
  <p:cSld name="1 Column_Title 2 Lines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"/>
          <p:cNvSpPr txBox="1"/>
          <p:nvPr>
            <p:ph idx="1" type="body"/>
          </p:nvPr>
        </p:nvSpPr>
        <p:spPr>
          <a:xfrm>
            <a:off x="2830514" y="4121150"/>
            <a:ext cx="18721500" cy="802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>
                <a:solidFill>
                  <a:schemeClr val="accent2"/>
                </a:solidFill>
              </a:defRPr>
            </a:lvl1pPr>
            <a:lvl2pPr indent="-55880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5200"/>
              <a:buAutoNum type="arabicPeriod"/>
              <a:defRPr>
                <a:solidFill>
                  <a:schemeClr val="accent2"/>
                </a:solidFill>
              </a:defRPr>
            </a:lvl2pPr>
            <a:lvl3pPr indent="-228600" lvl="2" marL="1371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3pPr>
            <a:lvl4pPr indent="-228600" lvl="3" marL="1828800" algn="l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</a:defRPr>
            </a:lvl4pPr>
            <a:lvl5pPr indent="-406400" lvl="4" marL="22860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  <a:defRPr>
                <a:solidFill>
                  <a:schemeClr val="accent2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3" name="Google Shape;113;p16"/>
          <p:cNvSpPr txBox="1"/>
          <p:nvPr>
            <p:ph idx="10" type="dt"/>
          </p:nvPr>
        </p:nvSpPr>
        <p:spPr>
          <a:xfrm>
            <a:off x="21551900" y="12761913"/>
            <a:ext cx="12960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16"/>
          <p:cNvSpPr txBox="1"/>
          <p:nvPr>
            <p:ph idx="11" type="ftr"/>
          </p:nvPr>
        </p:nvSpPr>
        <p:spPr>
          <a:xfrm>
            <a:off x="2830514" y="12761913"/>
            <a:ext cx="187215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16"/>
          <p:cNvSpPr txBox="1"/>
          <p:nvPr>
            <p:ph idx="12" type="sldNum"/>
          </p:nvPr>
        </p:nvSpPr>
        <p:spPr>
          <a:xfrm>
            <a:off x="22847900" y="12761913"/>
            <a:ext cx="5772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6" name="Google Shape;116;p16"/>
          <p:cNvSpPr txBox="1"/>
          <p:nvPr>
            <p:ph type="title"/>
          </p:nvPr>
        </p:nvSpPr>
        <p:spPr>
          <a:xfrm>
            <a:off x="2830514" y="1737896"/>
            <a:ext cx="187215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17" name="Google Shape;117;p16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118" name="Google Shape;118;p16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19" name="Google Shape;119;p16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0" name="Google Shape;120;p16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783">
          <p15:clr>
            <a:srgbClr val="FBAE40"/>
          </p15:clr>
        </p15:guide>
        <p15:guide id="2" pos="13576">
          <p15:clr>
            <a:srgbClr val="FBAE40"/>
          </p15:clr>
        </p15:guide>
        <p15:guide id="3" orient="horz" pos="2596">
          <p15:clr>
            <a:srgbClr val="FBAE40"/>
          </p15:clr>
        </p15:guide>
        <p15:guide id="4" orient="horz" pos="765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/>
          <p:nvPr>
            <p:ph idx="10" type="dt"/>
          </p:nvPr>
        </p:nvSpPr>
        <p:spPr>
          <a:xfrm>
            <a:off x="21551900" y="12761913"/>
            <a:ext cx="12960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17"/>
          <p:cNvSpPr txBox="1"/>
          <p:nvPr>
            <p:ph idx="11" type="ftr"/>
          </p:nvPr>
        </p:nvSpPr>
        <p:spPr>
          <a:xfrm>
            <a:off x="2830514" y="12761913"/>
            <a:ext cx="187215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17"/>
          <p:cNvSpPr txBox="1"/>
          <p:nvPr>
            <p:ph idx="12" type="sldNum"/>
          </p:nvPr>
        </p:nvSpPr>
        <p:spPr>
          <a:xfrm>
            <a:off x="22847900" y="12761913"/>
            <a:ext cx="5772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5" name="Google Shape;125;p17"/>
          <p:cNvSpPr txBox="1"/>
          <p:nvPr>
            <p:ph type="title"/>
          </p:nvPr>
        </p:nvSpPr>
        <p:spPr>
          <a:xfrm>
            <a:off x="2830514" y="1737896"/>
            <a:ext cx="187215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Inter SemiBold"/>
              <a:buNone/>
              <a:defRPr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26" name="Google Shape;126;p17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127" name="Google Shape;127;p17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8" name="Google Shape;128;p17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29" name="Google Shape;129;p17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783">
          <p15:clr>
            <a:srgbClr val="FBAE40"/>
          </p15:clr>
        </p15:guide>
        <p15:guide id="2" pos="13576">
          <p15:clr>
            <a:srgbClr val="FBAE40"/>
          </p15:clr>
        </p15:guide>
        <p15:guide id="3" orient="horz" pos="765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/>
          <p:nvPr>
            <p:ph idx="10" type="dt"/>
          </p:nvPr>
        </p:nvSpPr>
        <p:spPr>
          <a:xfrm>
            <a:off x="21551900" y="12761913"/>
            <a:ext cx="12960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18"/>
          <p:cNvSpPr txBox="1"/>
          <p:nvPr>
            <p:ph idx="11" type="ftr"/>
          </p:nvPr>
        </p:nvSpPr>
        <p:spPr>
          <a:xfrm>
            <a:off x="2830514" y="12761913"/>
            <a:ext cx="187215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18"/>
          <p:cNvSpPr txBox="1"/>
          <p:nvPr>
            <p:ph idx="12" type="sldNum"/>
          </p:nvPr>
        </p:nvSpPr>
        <p:spPr>
          <a:xfrm>
            <a:off x="22847900" y="12761913"/>
            <a:ext cx="5772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134" name="Google Shape;134;p18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135" name="Google Shape;135;p18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137" name="Google Shape;137;p18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765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A">
  <p:cSld name="Title Slide A">
    <p:bg>
      <p:bgPr>
        <a:solidFill>
          <a:srgbClr val="E9EDEF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0"/>
            <a:ext cx="5486400" cy="13716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" name="Google Shape;19;p3"/>
          <p:cNvSpPr/>
          <p:nvPr/>
        </p:nvSpPr>
        <p:spPr>
          <a:xfrm>
            <a:off x="0" y="4062987"/>
            <a:ext cx="15300000" cy="825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1901182" y="10545255"/>
            <a:ext cx="126000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sz="3200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/>
            </a:lvl2pPr>
            <a:lvl3pPr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3pPr>
            <a:lvl4pPr lvl="3" algn="ctr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/>
            </a:lvl4pPr>
            <a:lvl5pPr lvl="4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/>
        </p:txBody>
      </p:sp>
      <p:sp>
        <p:nvSpPr>
          <p:cNvPr id="21" name="Google Shape;21;p3"/>
          <p:cNvSpPr txBox="1"/>
          <p:nvPr>
            <p:ph type="title"/>
          </p:nvPr>
        </p:nvSpPr>
        <p:spPr>
          <a:xfrm>
            <a:off x="1901182" y="4925520"/>
            <a:ext cx="126000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Font typeface="IBM Plex Mono"/>
              <a:buNone/>
              <a:defRPr b="0" i="0" sz="10000">
                <a:solidFill>
                  <a:schemeClr val="accen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22" name="Google Shape;22;p3"/>
          <p:cNvGrpSpPr/>
          <p:nvPr/>
        </p:nvGrpSpPr>
        <p:grpSpPr>
          <a:xfrm>
            <a:off x="957263" y="954088"/>
            <a:ext cx="3261557" cy="1933323"/>
            <a:chOff x="0" y="0"/>
            <a:chExt cx="1829766" cy="1092891"/>
          </a:xfrm>
        </p:grpSpPr>
        <p:sp>
          <p:nvSpPr>
            <p:cNvPr id="23" name="Google Shape;23;p3"/>
            <p:cNvSpPr/>
            <p:nvPr/>
          </p:nvSpPr>
          <p:spPr>
            <a:xfrm>
              <a:off x="282272" y="580445"/>
              <a:ext cx="1547494" cy="512446"/>
            </a:xfrm>
            <a:custGeom>
              <a:rect b="b" l="l" r="r" t="t"/>
              <a:pathLst>
                <a:path extrusionOk="0" h="531" w="1616">
                  <a:moveTo>
                    <a:pt x="884" y="368"/>
                  </a:moveTo>
                  <a:lnTo>
                    <a:pt x="884" y="368"/>
                  </a:lnTo>
                  <a:lnTo>
                    <a:pt x="884" y="314"/>
                  </a:lnTo>
                  <a:lnTo>
                    <a:pt x="858" y="314"/>
                  </a:lnTo>
                  <a:lnTo>
                    <a:pt x="858" y="356"/>
                  </a:lnTo>
                  <a:cubicBezTo>
                    <a:pt x="858" y="361"/>
                    <a:pt x="857" y="364"/>
                    <a:pt x="855" y="366"/>
                  </a:cubicBezTo>
                  <a:cubicBezTo>
                    <a:pt x="853" y="367"/>
                    <a:pt x="850" y="368"/>
                    <a:pt x="845" y="368"/>
                  </a:cubicBezTo>
                  <a:lnTo>
                    <a:pt x="805" y="368"/>
                  </a:lnTo>
                  <a:lnTo>
                    <a:pt x="805" y="392"/>
                  </a:lnTo>
                  <a:lnTo>
                    <a:pt x="857" y="392"/>
                  </a:lnTo>
                  <a:lnTo>
                    <a:pt x="857" y="490"/>
                  </a:lnTo>
                  <a:cubicBezTo>
                    <a:pt x="857" y="501"/>
                    <a:pt x="860" y="510"/>
                    <a:pt x="866" y="516"/>
                  </a:cubicBezTo>
                  <a:cubicBezTo>
                    <a:pt x="871" y="523"/>
                    <a:pt x="881" y="527"/>
                    <a:pt x="893" y="527"/>
                  </a:cubicBezTo>
                  <a:lnTo>
                    <a:pt x="955" y="527"/>
                  </a:lnTo>
                  <a:lnTo>
                    <a:pt x="955" y="503"/>
                  </a:lnTo>
                  <a:lnTo>
                    <a:pt x="884" y="503"/>
                  </a:lnTo>
                  <a:lnTo>
                    <a:pt x="884" y="392"/>
                  </a:lnTo>
                  <a:lnTo>
                    <a:pt x="955" y="392"/>
                  </a:lnTo>
                  <a:lnTo>
                    <a:pt x="955" y="368"/>
                  </a:lnTo>
                  <a:lnTo>
                    <a:pt x="884" y="368"/>
                  </a:lnTo>
                  <a:lnTo>
                    <a:pt x="884" y="368"/>
                  </a:lnTo>
                  <a:close/>
                  <a:moveTo>
                    <a:pt x="770" y="446"/>
                  </a:moveTo>
                  <a:lnTo>
                    <a:pt x="770" y="446"/>
                  </a:lnTo>
                  <a:cubicBezTo>
                    <a:pt x="764" y="443"/>
                    <a:pt x="758" y="440"/>
                    <a:pt x="752" y="439"/>
                  </a:cubicBezTo>
                  <a:cubicBezTo>
                    <a:pt x="746" y="438"/>
                    <a:pt x="740" y="436"/>
                    <a:pt x="734" y="436"/>
                  </a:cubicBezTo>
                  <a:lnTo>
                    <a:pt x="710" y="432"/>
                  </a:lnTo>
                  <a:cubicBezTo>
                    <a:pt x="707" y="432"/>
                    <a:pt x="703" y="431"/>
                    <a:pt x="700" y="430"/>
                  </a:cubicBezTo>
                  <a:cubicBezTo>
                    <a:pt x="697" y="429"/>
                    <a:pt x="694" y="428"/>
                    <a:pt x="692" y="426"/>
                  </a:cubicBezTo>
                  <a:cubicBezTo>
                    <a:pt x="689" y="425"/>
                    <a:pt x="687" y="423"/>
                    <a:pt x="686" y="420"/>
                  </a:cubicBezTo>
                  <a:cubicBezTo>
                    <a:pt x="685" y="418"/>
                    <a:pt x="684" y="415"/>
                    <a:pt x="684" y="411"/>
                  </a:cubicBezTo>
                  <a:cubicBezTo>
                    <a:pt x="684" y="404"/>
                    <a:pt x="687" y="398"/>
                    <a:pt x="693" y="394"/>
                  </a:cubicBezTo>
                  <a:cubicBezTo>
                    <a:pt x="699" y="390"/>
                    <a:pt x="708" y="388"/>
                    <a:pt x="720" y="388"/>
                  </a:cubicBezTo>
                  <a:cubicBezTo>
                    <a:pt x="727" y="388"/>
                    <a:pt x="733" y="389"/>
                    <a:pt x="738" y="390"/>
                  </a:cubicBezTo>
                  <a:cubicBezTo>
                    <a:pt x="743" y="391"/>
                    <a:pt x="747" y="393"/>
                    <a:pt x="751" y="394"/>
                  </a:cubicBezTo>
                  <a:cubicBezTo>
                    <a:pt x="755" y="396"/>
                    <a:pt x="758" y="398"/>
                    <a:pt x="761" y="401"/>
                  </a:cubicBezTo>
                  <a:cubicBezTo>
                    <a:pt x="763" y="403"/>
                    <a:pt x="766" y="405"/>
                    <a:pt x="767" y="407"/>
                  </a:cubicBezTo>
                  <a:lnTo>
                    <a:pt x="768" y="409"/>
                  </a:lnTo>
                  <a:lnTo>
                    <a:pt x="770" y="407"/>
                  </a:lnTo>
                  <a:lnTo>
                    <a:pt x="785" y="393"/>
                  </a:lnTo>
                  <a:lnTo>
                    <a:pt x="787" y="391"/>
                  </a:lnTo>
                  <a:lnTo>
                    <a:pt x="785" y="390"/>
                  </a:lnTo>
                  <a:cubicBezTo>
                    <a:pt x="778" y="382"/>
                    <a:pt x="769" y="376"/>
                    <a:pt x="758" y="371"/>
                  </a:cubicBezTo>
                  <a:cubicBezTo>
                    <a:pt x="748" y="367"/>
                    <a:pt x="735" y="365"/>
                    <a:pt x="721" y="365"/>
                  </a:cubicBezTo>
                  <a:cubicBezTo>
                    <a:pt x="712" y="365"/>
                    <a:pt x="703" y="366"/>
                    <a:pt x="696" y="368"/>
                  </a:cubicBezTo>
                  <a:cubicBezTo>
                    <a:pt x="688" y="370"/>
                    <a:pt x="681" y="373"/>
                    <a:pt x="675" y="377"/>
                  </a:cubicBezTo>
                  <a:cubicBezTo>
                    <a:pt x="669" y="381"/>
                    <a:pt x="665" y="386"/>
                    <a:pt x="662" y="392"/>
                  </a:cubicBezTo>
                  <a:cubicBezTo>
                    <a:pt x="658" y="398"/>
                    <a:pt x="657" y="405"/>
                    <a:pt x="657" y="413"/>
                  </a:cubicBezTo>
                  <a:cubicBezTo>
                    <a:pt x="657" y="421"/>
                    <a:pt x="659" y="429"/>
                    <a:pt x="662" y="434"/>
                  </a:cubicBezTo>
                  <a:cubicBezTo>
                    <a:pt x="666" y="439"/>
                    <a:pt x="671" y="444"/>
                    <a:pt x="676" y="447"/>
                  </a:cubicBezTo>
                  <a:cubicBezTo>
                    <a:pt x="681" y="450"/>
                    <a:pt x="687" y="453"/>
                    <a:pt x="694" y="454"/>
                  </a:cubicBezTo>
                  <a:cubicBezTo>
                    <a:pt x="700" y="455"/>
                    <a:pt x="706" y="457"/>
                    <a:pt x="711" y="457"/>
                  </a:cubicBezTo>
                  <a:lnTo>
                    <a:pt x="736" y="461"/>
                  </a:lnTo>
                  <a:cubicBezTo>
                    <a:pt x="739" y="462"/>
                    <a:pt x="743" y="462"/>
                    <a:pt x="746" y="463"/>
                  </a:cubicBezTo>
                  <a:cubicBezTo>
                    <a:pt x="749" y="464"/>
                    <a:pt x="752" y="465"/>
                    <a:pt x="754" y="467"/>
                  </a:cubicBezTo>
                  <a:cubicBezTo>
                    <a:pt x="757" y="468"/>
                    <a:pt x="758" y="470"/>
                    <a:pt x="760" y="473"/>
                  </a:cubicBezTo>
                  <a:cubicBezTo>
                    <a:pt x="761" y="475"/>
                    <a:pt x="762" y="478"/>
                    <a:pt x="762" y="482"/>
                  </a:cubicBezTo>
                  <a:cubicBezTo>
                    <a:pt x="762" y="491"/>
                    <a:pt x="758" y="497"/>
                    <a:pt x="751" y="501"/>
                  </a:cubicBezTo>
                  <a:cubicBezTo>
                    <a:pt x="744" y="505"/>
                    <a:pt x="734" y="507"/>
                    <a:pt x="722" y="507"/>
                  </a:cubicBezTo>
                  <a:cubicBezTo>
                    <a:pt x="710" y="507"/>
                    <a:pt x="700" y="505"/>
                    <a:pt x="691" y="501"/>
                  </a:cubicBezTo>
                  <a:cubicBezTo>
                    <a:pt x="682" y="497"/>
                    <a:pt x="674" y="491"/>
                    <a:pt x="667" y="483"/>
                  </a:cubicBezTo>
                  <a:lnTo>
                    <a:pt x="666" y="482"/>
                  </a:lnTo>
                  <a:lnTo>
                    <a:pt x="665" y="483"/>
                  </a:lnTo>
                  <a:lnTo>
                    <a:pt x="649" y="497"/>
                  </a:lnTo>
                  <a:lnTo>
                    <a:pt x="647" y="498"/>
                  </a:lnTo>
                  <a:lnTo>
                    <a:pt x="648" y="500"/>
                  </a:lnTo>
                  <a:cubicBezTo>
                    <a:pt x="657" y="509"/>
                    <a:pt x="667" y="516"/>
                    <a:pt x="679" y="522"/>
                  </a:cubicBezTo>
                  <a:cubicBezTo>
                    <a:pt x="691" y="528"/>
                    <a:pt x="705" y="531"/>
                    <a:pt x="722" y="531"/>
                  </a:cubicBezTo>
                  <a:cubicBezTo>
                    <a:pt x="742" y="531"/>
                    <a:pt x="758" y="526"/>
                    <a:pt x="770" y="518"/>
                  </a:cubicBezTo>
                  <a:cubicBezTo>
                    <a:pt x="783" y="509"/>
                    <a:pt x="789" y="496"/>
                    <a:pt x="789" y="480"/>
                  </a:cubicBezTo>
                  <a:cubicBezTo>
                    <a:pt x="789" y="472"/>
                    <a:pt x="787" y="464"/>
                    <a:pt x="783" y="459"/>
                  </a:cubicBezTo>
                  <a:cubicBezTo>
                    <a:pt x="780" y="454"/>
                    <a:pt x="775" y="449"/>
                    <a:pt x="770" y="446"/>
                  </a:cubicBezTo>
                  <a:lnTo>
                    <a:pt x="770" y="446"/>
                  </a:lnTo>
                  <a:close/>
                  <a:moveTo>
                    <a:pt x="598" y="368"/>
                  </a:moveTo>
                  <a:lnTo>
                    <a:pt x="598" y="368"/>
                  </a:lnTo>
                  <a:lnTo>
                    <a:pt x="596" y="368"/>
                  </a:lnTo>
                  <a:lnTo>
                    <a:pt x="596" y="478"/>
                  </a:lnTo>
                  <a:cubicBezTo>
                    <a:pt x="596" y="483"/>
                    <a:pt x="595" y="487"/>
                    <a:pt x="593" y="490"/>
                  </a:cubicBezTo>
                  <a:cubicBezTo>
                    <a:pt x="591" y="494"/>
                    <a:pt x="588" y="497"/>
                    <a:pt x="585" y="499"/>
                  </a:cubicBezTo>
                  <a:cubicBezTo>
                    <a:pt x="582" y="501"/>
                    <a:pt x="578" y="503"/>
                    <a:pt x="573" y="504"/>
                  </a:cubicBezTo>
                  <a:cubicBezTo>
                    <a:pt x="569" y="505"/>
                    <a:pt x="564" y="506"/>
                    <a:pt x="559" y="506"/>
                  </a:cubicBezTo>
                  <a:cubicBezTo>
                    <a:pt x="548" y="506"/>
                    <a:pt x="539" y="502"/>
                    <a:pt x="533" y="496"/>
                  </a:cubicBezTo>
                  <a:cubicBezTo>
                    <a:pt x="527" y="489"/>
                    <a:pt x="524" y="479"/>
                    <a:pt x="524" y="465"/>
                  </a:cubicBezTo>
                  <a:lnTo>
                    <a:pt x="524" y="368"/>
                  </a:lnTo>
                  <a:lnTo>
                    <a:pt x="497" y="368"/>
                  </a:lnTo>
                  <a:lnTo>
                    <a:pt x="497" y="470"/>
                  </a:lnTo>
                  <a:cubicBezTo>
                    <a:pt x="497" y="489"/>
                    <a:pt x="502" y="504"/>
                    <a:pt x="512" y="514"/>
                  </a:cubicBezTo>
                  <a:cubicBezTo>
                    <a:pt x="522" y="525"/>
                    <a:pt x="536" y="531"/>
                    <a:pt x="552" y="531"/>
                  </a:cubicBezTo>
                  <a:cubicBezTo>
                    <a:pt x="559" y="531"/>
                    <a:pt x="565" y="530"/>
                    <a:pt x="570" y="528"/>
                  </a:cubicBezTo>
                  <a:cubicBezTo>
                    <a:pt x="575" y="526"/>
                    <a:pt x="579" y="524"/>
                    <a:pt x="583" y="521"/>
                  </a:cubicBezTo>
                  <a:cubicBezTo>
                    <a:pt x="586" y="519"/>
                    <a:pt x="590" y="516"/>
                    <a:pt x="592" y="512"/>
                  </a:cubicBezTo>
                  <a:cubicBezTo>
                    <a:pt x="594" y="510"/>
                    <a:pt x="595" y="507"/>
                    <a:pt x="596" y="505"/>
                  </a:cubicBezTo>
                  <a:lnTo>
                    <a:pt x="596" y="527"/>
                  </a:lnTo>
                  <a:lnTo>
                    <a:pt x="624" y="527"/>
                  </a:lnTo>
                  <a:lnTo>
                    <a:pt x="624" y="368"/>
                  </a:lnTo>
                  <a:lnTo>
                    <a:pt x="598" y="368"/>
                  </a:lnTo>
                  <a:lnTo>
                    <a:pt x="598" y="368"/>
                  </a:lnTo>
                  <a:close/>
                  <a:moveTo>
                    <a:pt x="547" y="133"/>
                  </a:moveTo>
                  <a:lnTo>
                    <a:pt x="547" y="133"/>
                  </a:lnTo>
                  <a:lnTo>
                    <a:pt x="633" y="133"/>
                  </a:lnTo>
                  <a:lnTo>
                    <a:pt x="633" y="131"/>
                  </a:lnTo>
                  <a:cubicBezTo>
                    <a:pt x="633" y="125"/>
                    <a:pt x="632" y="119"/>
                    <a:pt x="629" y="113"/>
                  </a:cubicBezTo>
                  <a:cubicBezTo>
                    <a:pt x="627" y="108"/>
                    <a:pt x="625" y="103"/>
                    <a:pt x="621" y="99"/>
                  </a:cubicBezTo>
                  <a:cubicBezTo>
                    <a:pt x="618" y="95"/>
                    <a:pt x="613" y="92"/>
                    <a:pt x="608" y="90"/>
                  </a:cubicBezTo>
                  <a:cubicBezTo>
                    <a:pt x="603" y="88"/>
                    <a:pt x="597" y="87"/>
                    <a:pt x="591" y="87"/>
                  </a:cubicBezTo>
                  <a:cubicBezTo>
                    <a:pt x="585" y="87"/>
                    <a:pt x="579" y="88"/>
                    <a:pt x="574" y="91"/>
                  </a:cubicBezTo>
                  <a:cubicBezTo>
                    <a:pt x="568" y="93"/>
                    <a:pt x="563" y="96"/>
                    <a:pt x="559" y="100"/>
                  </a:cubicBezTo>
                  <a:cubicBezTo>
                    <a:pt x="556" y="104"/>
                    <a:pt x="552" y="109"/>
                    <a:pt x="550" y="114"/>
                  </a:cubicBezTo>
                  <a:cubicBezTo>
                    <a:pt x="548" y="120"/>
                    <a:pt x="547" y="126"/>
                    <a:pt x="547" y="133"/>
                  </a:cubicBezTo>
                  <a:lnTo>
                    <a:pt x="547" y="133"/>
                  </a:lnTo>
                  <a:lnTo>
                    <a:pt x="547" y="133"/>
                  </a:lnTo>
                  <a:close/>
                  <a:moveTo>
                    <a:pt x="657" y="193"/>
                  </a:moveTo>
                  <a:lnTo>
                    <a:pt x="657" y="193"/>
                  </a:lnTo>
                  <a:cubicBezTo>
                    <a:pt x="652" y="204"/>
                    <a:pt x="644" y="212"/>
                    <a:pt x="633" y="219"/>
                  </a:cubicBezTo>
                  <a:cubicBezTo>
                    <a:pt x="622" y="226"/>
                    <a:pt x="608" y="230"/>
                    <a:pt x="593" y="230"/>
                  </a:cubicBezTo>
                  <a:cubicBezTo>
                    <a:pt x="581" y="230"/>
                    <a:pt x="571" y="228"/>
                    <a:pt x="562" y="224"/>
                  </a:cubicBezTo>
                  <a:cubicBezTo>
                    <a:pt x="553" y="220"/>
                    <a:pt x="545" y="214"/>
                    <a:pt x="538" y="207"/>
                  </a:cubicBezTo>
                  <a:cubicBezTo>
                    <a:pt x="532" y="200"/>
                    <a:pt x="527" y="191"/>
                    <a:pt x="523" y="181"/>
                  </a:cubicBezTo>
                  <a:cubicBezTo>
                    <a:pt x="520" y="171"/>
                    <a:pt x="518" y="159"/>
                    <a:pt x="518" y="147"/>
                  </a:cubicBezTo>
                  <a:cubicBezTo>
                    <a:pt x="518" y="134"/>
                    <a:pt x="520" y="123"/>
                    <a:pt x="524" y="113"/>
                  </a:cubicBezTo>
                  <a:cubicBezTo>
                    <a:pt x="527" y="103"/>
                    <a:pt x="532" y="94"/>
                    <a:pt x="538" y="86"/>
                  </a:cubicBezTo>
                  <a:cubicBezTo>
                    <a:pt x="545" y="79"/>
                    <a:pt x="553" y="74"/>
                    <a:pt x="561" y="70"/>
                  </a:cubicBezTo>
                  <a:cubicBezTo>
                    <a:pt x="570" y="66"/>
                    <a:pt x="580" y="64"/>
                    <a:pt x="591" y="64"/>
                  </a:cubicBezTo>
                  <a:cubicBezTo>
                    <a:pt x="602" y="64"/>
                    <a:pt x="612" y="66"/>
                    <a:pt x="620" y="70"/>
                  </a:cubicBezTo>
                  <a:cubicBezTo>
                    <a:pt x="629" y="74"/>
                    <a:pt x="637" y="79"/>
                    <a:pt x="643" y="86"/>
                  </a:cubicBezTo>
                  <a:cubicBezTo>
                    <a:pt x="649" y="93"/>
                    <a:pt x="654" y="101"/>
                    <a:pt x="657" y="110"/>
                  </a:cubicBezTo>
                  <a:cubicBezTo>
                    <a:pt x="660" y="120"/>
                    <a:pt x="662" y="130"/>
                    <a:pt x="662" y="141"/>
                  </a:cubicBezTo>
                  <a:lnTo>
                    <a:pt x="662" y="154"/>
                  </a:lnTo>
                  <a:lnTo>
                    <a:pt x="547" y="154"/>
                  </a:lnTo>
                  <a:lnTo>
                    <a:pt x="547" y="160"/>
                  </a:lnTo>
                  <a:cubicBezTo>
                    <a:pt x="547" y="167"/>
                    <a:pt x="548" y="173"/>
                    <a:pt x="550" y="178"/>
                  </a:cubicBezTo>
                  <a:cubicBezTo>
                    <a:pt x="552" y="184"/>
                    <a:pt x="555" y="189"/>
                    <a:pt x="559" y="193"/>
                  </a:cubicBezTo>
                  <a:cubicBezTo>
                    <a:pt x="563" y="197"/>
                    <a:pt x="568" y="200"/>
                    <a:pt x="574" y="202"/>
                  </a:cubicBezTo>
                  <a:cubicBezTo>
                    <a:pt x="579" y="204"/>
                    <a:pt x="586" y="206"/>
                    <a:pt x="593" y="206"/>
                  </a:cubicBezTo>
                  <a:cubicBezTo>
                    <a:pt x="603" y="206"/>
                    <a:pt x="612" y="203"/>
                    <a:pt x="619" y="199"/>
                  </a:cubicBezTo>
                  <a:cubicBezTo>
                    <a:pt x="626" y="194"/>
                    <a:pt x="632" y="188"/>
                    <a:pt x="636" y="179"/>
                  </a:cubicBezTo>
                  <a:lnTo>
                    <a:pt x="637" y="178"/>
                  </a:lnTo>
                  <a:lnTo>
                    <a:pt x="638" y="179"/>
                  </a:lnTo>
                  <a:lnTo>
                    <a:pt x="656" y="191"/>
                  </a:lnTo>
                  <a:lnTo>
                    <a:pt x="657" y="192"/>
                  </a:lnTo>
                  <a:lnTo>
                    <a:pt x="657" y="193"/>
                  </a:lnTo>
                  <a:lnTo>
                    <a:pt x="657" y="193"/>
                  </a:lnTo>
                  <a:close/>
                  <a:moveTo>
                    <a:pt x="1424" y="432"/>
                  </a:moveTo>
                  <a:lnTo>
                    <a:pt x="1424" y="432"/>
                  </a:lnTo>
                  <a:cubicBezTo>
                    <a:pt x="1424" y="426"/>
                    <a:pt x="1423" y="420"/>
                    <a:pt x="1421" y="414"/>
                  </a:cubicBezTo>
                  <a:cubicBezTo>
                    <a:pt x="1419" y="409"/>
                    <a:pt x="1416" y="404"/>
                    <a:pt x="1413" y="400"/>
                  </a:cubicBezTo>
                  <a:cubicBezTo>
                    <a:pt x="1409" y="396"/>
                    <a:pt x="1405" y="393"/>
                    <a:pt x="1400" y="391"/>
                  </a:cubicBezTo>
                  <a:cubicBezTo>
                    <a:pt x="1395" y="389"/>
                    <a:pt x="1389" y="388"/>
                    <a:pt x="1383" y="388"/>
                  </a:cubicBezTo>
                  <a:cubicBezTo>
                    <a:pt x="1377" y="388"/>
                    <a:pt x="1371" y="389"/>
                    <a:pt x="1365" y="391"/>
                  </a:cubicBezTo>
                  <a:cubicBezTo>
                    <a:pt x="1360" y="394"/>
                    <a:pt x="1355" y="397"/>
                    <a:pt x="1351" y="401"/>
                  </a:cubicBezTo>
                  <a:cubicBezTo>
                    <a:pt x="1347" y="405"/>
                    <a:pt x="1344" y="410"/>
                    <a:pt x="1342" y="415"/>
                  </a:cubicBezTo>
                  <a:cubicBezTo>
                    <a:pt x="1340" y="421"/>
                    <a:pt x="1339" y="427"/>
                    <a:pt x="1339" y="433"/>
                  </a:cubicBezTo>
                  <a:lnTo>
                    <a:pt x="1339" y="434"/>
                  </a:lnTo>
                  <a:lnTo>
                    <a:pt x="1424" y="434"/>
                  </a:lnTo>
                  <a:lnTo>
                    <a:pt x="1424" y="432"/>
                  </a:lnTo>
                  <a:lnTo>
                    <a:pt x="1424" y="432"/>
                  </a:lnTo>
                  <a:close/>
                  <a:moveTo>
                    <a:pt x="1449" y="411"/>
                  </a:moveTo>
                  <a:lnTo>
                    <a:pt x="1449" y="411"/>
                  </a:lnTo>
                  <a:cubicBezTo>
                    <a:pt x="1452" y="421"/>
                    <a:pt x="1454" y="431"/>
                    <a:pt x="1454" y="442"/>
                  </a:cubicBezTo>
                  <a:lnTo>
                    <a:pt x="1454" y="455"/>
                  </a:lnTo>
                  <a:lnTo>
                    <a:pt x="1339" y="455"/>
                  </a:lnTo>
                  <a:lnTo>
                    <a:pt x="1339" y="461"/>
                  </a:lnTo>
                  <a:cubicBezTo>
                    <a:pt x="1339" y="467"/>
                    <a:pt x="1340" y="474"/>
                    <a:pt x="1342" y="479"/>
                  </a:cubicBezTo>
                  <a:cubicBezTo>
                    <a:pt x="1344" y="485"/>
                    <a:pt x="1347" y="490"/>
                    <a:pt x="1351" y="494"/>
                  </a:cubicBezTo>
                  <a:cubicBezTo>
                    <a:pt x="1355" y="498"/>
                    <a:pt x="1360" y="501"/>
                    <a:pt x="1365" y="503"/>
                  </a:cubicBezTo>
                  <a:cubicBezTo>
                    <a:pt x="1371" y="505"/>
                    <a:pt x="1377" y="506"/>
                    <a:pt x="1384" y="506"/>
                  </a:cubicBezTo>
                  <a:cubicBezTo>
                    <a:pt x="1394" y="506"/>
                    <a:pt x="1403" y="504"/>
                    <a:pt x="1411" y="499"/>
                  </a:cubicBezTo>
                  <a:cubicBezTo>
                    <a:pt x="1418" y="495"/>
                    <a:pt x="1424" y="488"/>
                    <a:pt x="1427" y="480"/>
                  </a:cubicBezTo>
                  <a:lnTo>
                    <a:pt x="1428" y="478"/>
                  </a:lnTo>
                  <a:lnTo>
                    <a:pt x="1430" y="480"/>
                  </a:lnTo>
                  <a:lnTo>
                    <a:pt x="1449" y="492"/>
                  </a:lnTo>
                  <a:lnTo>
                    <a:pt x="1448" y="494"/>
                  </a:lnTo>
                  <a:cubicBezTo>
                    <a:pt x="1444" y="504"/>
                    <a:pt x="1436" y="513"/>
                    <a:pt x="1425" y="520"/>
                  </a:cubicBezTo>
                  <a:cubicBezTo>
                    <a:pt x="1414" y="527"/>
                    <a:pt x="1400" y="531"/>
                    <a:pt x="1384" y="531"/>
                  </a:cubicBezTo>
                  <a:cubicBezTo>
                    <a:pt x="1373" y="531"/>
                    <a:pt x="1363" y="529"/>
                    <a:pt x="1354" y="525"/>
                  </a:cubicBezTo>
                  <a:cubicBezTo>
                    <a:pt x="1344" y="521"/>
                    <a:pt x="1337" y="515"/>
                    <a:pt x="1330" y="508"/>
                  </a:cubicBezTo>
                  <a:cubicBezTo>
                    <a:pt x="1324" y="501"/>
                    <a:pt x="1319" y="492"/>
                    <a:pt x="1315" y="482"/>
                  </a:cubicBezTo>
                  <a:cubicBezTo>
                    <a:pt x="1312" y="472"/>
                    <a:pt x="1310" y="460"/>
                    <a:pt x="1310" y="448"/>
                  </a:cubicBezTo>
                  <a:cubicBezTo>
                    <a:pt x="1310" y="435"/>
                    <a:pt x="1312" y="424"/>
                    <a:pt x="1315" y="414"/>
                  </a:cubicBezTo>
                  <a:cubicBezTo>
                    <a:pt x="1319" y="403"/>
                    <a:pt x="1324" y="395"/>
                    <a:pt x="1330" y="387"/>
                  </a:cubicBezTo>
                  <a:cubicBezTo>
                    <a:pt x="1337" y="380"/>
                    <a:pt x="1344" y="374"/>
                    <a:pt x="1353" y="371"/>
                  </a:cubicBezTo>
                  <a:cubicBezTo>
                    <a:pt x="1362" y="367"/>
                    <a:pt x="1372" y="365"/>
                    <a:pt x="1383" y="365"/>
                  </a:cubicBezTo>
                  <a:cubicBezTo>
                    <a:pt x="1394" y="365"/>
                    <a:pt x="1403" y="367"/>
                    <a:pt x="1412" y="371"/>
                  </a:cubicBezTo>
                  <a:cubicBezTo>
                    <a:pt x="1421" y="374"/>
                    <a:pt x="1428" y="380"/>
                    <a:pt x="1434" y="387"/>
                  </a:cubicBezTo>
                  <a:cubicBezTo>
                    <a:pt x="1441" y="394"/>
                    <a:pt x="1445" y="402"/>
                    <a:pt x="1449" y="411"/>
                  </a:cubicBezTo>
                  <a:lnTo>
                    <a:pt x="1449" y="411"/>
                  </a:lnTo>
                  <a:close/>
                  <a:moveTo>
                    <a:pt x="1611" y="459"/>
                  </a:moveTo>
                  <a:lnTo>
                    <a:pt x="1611" y="459"/>
                  </a:lnTo>
                  <a:cubicBezTo>
                    <a:pt x="1607" y="454"/>
                    <a:pt x="1602" y="449"/>
                    <a:pt x="1597" y="446"/>
                  </a:cubicBezTo>
                  <a:cubicBezTo>
                    <a:pt x="1592" y="443"/>
                    <a:pt x="1586" y="440"/>
                    <a:pt x="1579" y="439"/>
                  </a:cubicBezTo>
                  <a:cubicBezTo>
                    <a:pt x="1573" y="438"/>
                    <a:pt x="1567" y="436"/>
                    <a:pt x="1562" y="436"/>
                  </a:cubicBezTo>
                  <a:lnTo>
                    <a:pt x="1537" y="432"/>
                  </a:lnTo>
                  <a:cubicBezTo>
                    <a:pt x="1534" y="432"/>
                    <a:pt x="1531" y="431"/>
                    <a:pt x="1527" y="430"/>
                  </a:cubicBezTo>
                  <a:cubicBezTo>
                    <a:pt x="1524" y="429"/>
                    <a:pt x="1521" y="428"/>
                    <a:pt x="1519" y="426"/>
                  </a:cubicBezTo>
                  <a:cubicBezTo>
                    <a:pt x="1517" y="425"/>
                    <a:pt x="1515" y="423"/>
                    <a:pt x="1513" y="420"/>
                  </a:cubicBezTo>
                  <a:cubicBezTo>
                    <a:pt x="1512" y="418"/>
                    <a:pt x="1511" y="415"/>
                    <a:pt x="1511" y="411"/>
                  </a:cubicBezTo>
                  <a:cubicBezTo>
                    <a:pt x="1511" y="404"/>
                    <a:pt x="1514" y="398"/>
                    <a:pt x="1520" y="394"/>
                  </a:cubicBezTo>
                  <a:cubicBezTo>
                    <a:pt x="1526" y="390"/>
                    <a:pt x="1536" y="388"/>
                    <a:pt x="1547" y="388"/>
                  </a:cubicBezTo>
                  <a:cubicBezTo>
                    <a:pt x="1554" y="388"/>
                    <a:pt x="1560" y="389"/>
                    <a:pt x="1565" y="390"/>
                  </a:cubicBezTo>
                  <a:cubicBezTo>
                    <a:pt x="1570" y="391"/>
                    <a:pt x="1575" y="393"/>
                    <a:pt x="1578" y="394"/>
                  </a:cubicBezTo>
                  <a:cubicBezTo>
                    <a:pt x="1582" y="396"/>
                    <a:pt x="1585" y="398"/>
                    <a:pt x="1588" y="401"/>
                  </a:cubicBezTo>
                  <a:cubicBezTo>
                    <a:pt x="1591" y="403"/>
                    <a:pt x="1593" y="405"/>
                    <a:pt x="1595" y="407"/>
                  </a:cubicBezTo>
                  <a:lnTo>
                    <a:pt x="1596" y="409"/>
                  </a:lnTo>
                  <a:lnTo>
                    <a:pt x="1597" y="407"/>
                  </a:lnTo>
                  <a:lnTo>
                    <a:pt x="1613" y="393"/>
                  </a:lnTo>
                  <a:lnTo>
                    <a:pt x="1614" y="391"/>
                  </a:lnTo>
                  <a:lnTo>
                    <a:pt x="1613" y="390"/>
                  </a:lnTo>
                  <a:cubicBezTo>
                    <a:pt x="1605" y="382"/>
                    <a:pt x="1596" y="376"/>
                    <a:pt x="1586" y="371"/>
                  </a:cubicBezTo>
                  <a:cubicBezTo>
                    <a:pt x="1575" y="367"/>
                    <a:pt x="1563" y="365"/>
                    <a:pt x="1548" y="365"/>
                  </a:cubicBezTo>
                  <a:cubicBezTo>
                    <a:pt x="1539" y="365"/>
                    <a:pt x="1531" y="366"/>
                    <a:pt x="1523" y="368"/>
                  </a:cubicBezTo>
                  <a:cubicBezTo>
                    <a:pt x="1515" y="370"/>
                    <a:pt x="1508" y="373"/>
                    <a:pt x="1503" y="377"/>
                  </a:cubicBezTo>
                  <a:cubicBezTo>
                    <a:pt x="1497" y="381"/>
                    <a:pt x="1492" y="386"/>
                    <a:pt x="1489" y="392"/>
                  </a:cubicBezTo>
                  <a:cubicBezTo>
                    <a:pt x="1486" y="398"/>
                    <a:pt x="1484" y="405"/>
                    <a:pt x="1484" y="413"/>
                  </a:cubicBezTo>
                  <a:cubicBezTo>
                    <a:pt x="1484" y="421"/>
                    <a:pt x="1486" y="429"/>
                    <a:pt x="1490" y="434"/>
                  </a:cubicBezTo>
                  <a:cubicBezTo>
                    <a:pt x="1493" y="439"/>
                    <a:pt x="1498" y="444"/>
                    <a:pt x="1503" y="447"/>
                  </a:cubicBezTo>
                  <a:cubicBezTo>
                    <a:pt x="1509" y="450"/>
                    <a:pt x="1515" y="453"/>
                    <a:pt x="1521" y="454"/>
                  </a:cubicBezTo>
                  <a:cubicBezTo>
                    <a:pt x="1527" y="455"/>
                    <a:pt x="1533" y="457"/>
                    <a:pt x="1539" y="457"/>
                  </a:cubicBezTo>
                  <a:lnTo>
                    <a:pt x="1563" y="461"/>
                  </a:lnTo>
                  <a:cubicBezTo>
                    <a:pt x="1567" y="462"/>
                    <a:pt x="1570" y="462"/>
                    <a:pt x="1573" y="463"/>
                  </a:cubicBezTo>
                  <a:cubicBezTo>
                    <a:pt x="1576" y="464"/>
                    <a:pt x="1579" y="465"/>
                    <a:pt x="1582" y="467"/>
                  </a:cubicBezTo>
                  <a:cubicBezTo>
                    <a:pt x="1584" y="468"/>
                    <a:pt x="1586" y="470"/>
                    <a:pt x="1587" y="473"/>
                  </a:cubicBezTo>
                  <a:cubicBezTo>
                    <a:pt x="1588" y="475"/>
                    <a:pt x="1589" y="478"/>
                    <a:pt x="1589" y="482"/>
                  </a:cubicBezTo>
                  <a:cubicBezTo>
                    <a:pt x="1589" y="491"/>
                    <a:pt x="1586" y="497"/>
                    <a:pt x="1578" y="501"/>
                  </a:cubicBezTo>
                  <a:cubicBezTo>
                    <a:pt x="1571" y="505"/>
                    <a:pt x="1561" y="507"/>
                    <a:pt x="1550" y="507"/>
                  </a:cubicBezTo>
                  <a:cubicBezTo>
                    <a:pt x="1537" y="507"/>
                    <a:pt x="1527" y="505"/>
                    <a:pt x="1518" y="501"/>
                  </a:cubicBezTo>
                  <a:cubicBezTo>
                    <a:pt x="1510" y="497"/>
                    <a:pt x="1502" y="491"/>
                    <a:pt x="1495" y="483"/>
                  </a:cubicBezTo>
                  <a:lnTo>
                    <a:pt x="1493" y="482"/>
                  </a:lnTo>
                  <a:lnTo>
                    <a:pt x="1492" y="483"/>
                  </a:lnTo>
                  <a:lnTo>
                    <a:pt x="1476" y="497"/>
                  </a:lnTo>
                  <a:lnTo>
                    <a:pt x="1475" y="498"/>
                  </a:lnTo>
                  <a:lnTo>
                    <a:pt x="1476" y="500"/>
                  </a:lnTo>
                  <a:cubicBezTo>
                    <a:pt x="1484" y="509"/>
                    <a:pt x="1494" y="516"/>
                    <a:pt x="1506" y="522"/>
                  </a:cubicBezTo>
                  <a:cubicBezTo>
                    <a:pt x="1518" y="528"/>
                    <a:pt x="1533" y="531"/>
                    <a:pt x="1549" y="531"/>
                  </a:cubicBezTo>
                  <a:cubicBezTo>
                    <a:pt x="1569" y="531"/>
                    <a:pt x="1585" y="526"/>
                    <a:pt x="1598" y="518"/>
                  </a:cubicBezTo>
                  <a:cubicBezTo>
                    <a:pt x="1610" y="509"/>
                    <a:pt x="1616" y="496"/>
                    <a:pt x="1616" y="480"/>
                  </a:cubicBezTo>
                  <a:cubicBezTo>
                    <a:pt x="1616" y="472"/>
                    <a:pt x="1614" y="464"/>
                    <a:pt x="1611" y="459"/>
                  </a:cubicBezTo>
                  <a:lnTo>
                    <a:pt x="1611" y="459"/>
                  </a:lnTo>
                  <a:close/>
                  <a:moveTo>
                    <a:pt x="473" y="67"/>
                  </a:moveTo>
                  <a:lnTo>
                    <a:pt x="473" y="67"/>
                  </a:lnTo>
                  <a:cubicBezTo>
                    <a:pt x="459" y="67"/>
                    <a:pt x="447" y="71"/>
                    <a:pt x="438" y="78"/>
                  </a:cubicBezTo>
                  <a:cubicBezTo>
                    <a:pt x="430" y="84"/>
                    <a:pt x="425" y="92"/>
                    <a:pt x="421" y="102"/>
                  </a:cubicBezTo>
                  <a:lnTo>
                    <a:pt x="421" y="67"/>
                  </a:lnTo>
                  <a:lnTo>
                    <a:pt x="348" y="67"/>
                  </a:lnTo>
                  <a:lnTo>
                    <a:pt x="348" y="92"/>
                  </a:lnTo>
                  <a:lnTo>
                    <a:pt x="394" y="92"/>
                  </a:lnTo>
                  <a:lnTo>
                    <a:pt x="394" y="202"/>
                  </a:lnTo>
                  <a:lnTo>
                    <a:pt x="348" y="202"/>
                  </a:lnTo>
                  <a:lnTo>
                    <a:pt x="348" y="226"/>
                  </a:lnTo>
                  <a:lnTo>
                    <a:pt x="481" y="226"/>
                  </a:lnTo>
                  <a:lnTo>
                    <a:pt x="481" y="202"/>
                  </a:lnTo>
                  <a:lnTo>
                    <a:pt x="421" y="202"/>
                  </a:lnTo>
                  <a:lnTo>
                    <a:pt x="421" y="137"/>
                  </a:lnTo>
                  <a:cubicBezTo>
                    <a:pt x="421" y="124"/>
                    <a:pt x="425" y="114"/>
                    <a:pt x="433" y="106"/>
                  </a:cubicBezTo>
                  <a:cubicBezTo>
                    <a:pt x="442" y="99"/>
                    <a:pt x="452" y="95"/>
                    <a:pt x="466" y="95"/>
                  </a:cubicBezTo>
                  <a:lnTo>
                    <a:pt x="497" y="95"/>
                  </a:lnTo>
                  <a:lnTo>
                    <a:pt x="497" y="67"/>
                  </a:lnTo>
                  <a:lnTo>
                    <a:pt x="473" y="67"/>
                  </a:lnTo>
                  <a:lnTo>
                    <a:pt x="473" y="67"/>
                  </a:lnTo>
                  <a:close/>
                  <a:moveTo>
                    <a:pt x="1240" y="503"/>
                  </a:moveTo>
                  <a:lnTo>
                    <a:pt x="1240" y="503"/>
                  </a:lnTo>
                  <a:lnTo>
                    <a:pt x="1240" y="368"/>
                  </a:lnTo>
                  <a:lnTo>
                    <a:pt x="1156" y="368"/>
                  </a:lnTo>
                  <a:lnTo>
                    <a:pt x="1156" y="392"/>
                  </a:lnTo>
                  <a:lnTo>
                    <a:pt x="1212" y="392"/>
                  </a:lnTo>
                  <a:lnTo>
                    <a:pt x="1212" y="503"/>
                  </a:lnTo>
                  <a:lnTo>
                    <a:pt x="1156" y="503"/>
                  </a:lnTo>
                  <a:lnTo>
                    <a:pt x="1156" y="527"/>
                  </a:lnTo>
                  <a:lnTo>
                    <a:pt x="1292" y="527"/>
                  </a:lnTo>
                  <a:lnTo>
                    <a:pt x="1292" y="503"/>
                  </a:lnTo>
                  <a:lnTo>
                    <a:pt x="1240" y="503"/>
                  </a:lnTo>
                  <a:lnTo>
                    <a:pt x="1240" y="503"/>
                  </a:lnTo>
                  <a:close/>
                  <a:moveTo>
                    <a:pt x="950" y="67"/>
                  </a:moveTo>
                  <a:lnTo>
                    <a:pt x="950" y="67"/>
                  </a:lnTo>
                  <a:lnTo>
                    <a:pt x="948" y="67"/>
                  </a:lnTo>
                  <a:lnTo>
                    <a:pt x="948" y="177"/>
                  </a:lnTo>
                  <a:cubicBezTo>
                    <a:pt x="948" y="182"/>
                    <a:pt x="947" y="186"/>
                    <a:pt x="945" y="189"/>
                  </a:cubicBezTo>
                  <a:cubicBezTo>
                    <a:pt x="943" y="193"/>
                    <a:pt x="941" y="196"/>
                    <a:pt x="937" y="198"/>
                  </a:cubicBezTo>
                  <a:cubicBezTo>
                    <a:pt x="934" y="200"/>
                    <a:pt x="930" y="202"/>
                    <a:pt x="925" y="203"/>
                  </a:cubicBezTo>
                  <a:cubicBezTo>
                    <a:pt x="921" y="204"/>
                    <a:pt x="916" y="205"/>
                    <a:pt x="912" y="205"/>
                  </a:cubicBezTo>
                  <a:cubicBezTo>
                    <a:pt x="900" y="205"/>
                    <a:pt x="891" y="202"/>
                    <a:pt x="885" y="195"/>
                  </a:cubicBezTo>
                  <a:cubicBezTo>
                    <a:pt x="880" y="189"/>
                    <a:pt x="877" y="178"/>
                    <a:pt x="877" y="164"/>
                  </a:cubicBezTo>
                  <a:lnTo>
                    <a:pt x="877" y="67"/>
                  </a:lnTo>
                  <a:lnTo>
                    <a:pt x="849" y="67"/>
                  </a:lnTo>
                  <a:lnTo>
                    <a:pt x="849" y="169"/>
                  </a:lnTo>
                  <a:cubicBezTo>
                    <a:pt x="849" y="188"/>
                    <a:pt x="854" y="203"/>
                    <a:pt x="864" y="214"/>
                  </a:cubicBezTo>
                  <a:cubicBezTo>
                    <a:pt x="874" y="224"/>
                    <a:pt x="888" y="230"/>
                    <a:pt x="905" y="230"/>
                  </a:cubicBezTo>
                  <a:cubicBezTo>
                    <a:pt x="911" y="230"/>
                    <a:pt x="917" y="229"/>
                    <a:pt x="922" y="227"/>
                  </a:cubicBezTo>
                  <a:cubicBezTo>
                    <a:pt x="927" y="226"/>
                    <a:pt x="931" y="223"/>
                    <a:pt x="935" y="221"/>
                  </a:cubicBezTo>
                  <a:cubicBezTo>
                    <a:pt x="939" y="218"/>
                    <a:pt x="942" y="215"/>
                    <a:pt x="944" y="211"/>
                  </a:cubicBezTo>
                  <a:cubicBezTo>
                    <a:pt x="946" y="209"/>
                    <a:pt x="947" y="206"/>
                    <a:pt x="948" y="204"/>
                  </a:cubicBezTo>
                  <a:lnTo>
                    <a:pt x="948" y="226"/>
                  </a:lnTo>
                  <a:lnTo>
                    <a:pt x="976" y="226"/>
                  </a:lnTo>
                  <a:lnTo>
                    <a:pt x="976" y="67"/>
                  </a:lnTo>
                  <a:lnTo>
                    <a:pt x="950" y="67"/>
                  </a:lnTo>
                  <a:lnTo>
                    <a:pt x="950" y="67"/>
                  </a:lnTo>
                  <a:close/>
                  <a:moveTo>
                    <a:pt x="1107" y="368"/>
                  </a:moveTo>
                  <a:lnTo>
                    <a:pt x="1107" y="368"/>
                  </a:lnTo>
                  <a:cubicBezTo>
                    <a:pt x="1093" y="368"/>
                    <a:pt x="1081" y="372"/>
                    <a:pt x="1072" y="379"/>
                  </a:cubicBezTo>
                  <a:cubicBezTo>
                    <a:pt x="1064" y="385"/>
                    <a:pt x="1058" y="393"/>
                    <a:pt x="1055" y="403"/>
                  </a:cubicBezTo>
                  <a:lnTo>
                    <a:pt x="1055" y="368"/>
                  </a:lnTo>
                  <a:lnTo>
                    <a:pt x="982" y="368"/>
                  </a:lnTo>
                  <a:lnTo>
                    <a:pt x="982" y="392"/>
                  </a:lnTo>
                  <a:lnTo>
                    <a:pt x="1027" y="392"/>
                  </a:lnTo>
                  <a:lnTo>
                    <a:pt x="1027" y="503"/>
                  </a:lnTo>
                  <a:lnTo>
                    <a:pt x="982" y="503"/>
                  </a:lnTo>
                  <a:lnTo>
                    <a:pt x="982" y="527"/>
                  </a:lnTo>
                  <a:lnTo>
                    <a:pt x="1115" y="527"/>
                  </a:lnTo>
                  <a:lnTo>
                    <a:pt x="1115" y="503"/>
                  </a:lnTo>
                  <a:lnTo>
                    <a:pt x="1055" y="503"/>
                  </a:lnTo>
                  <a:lnTo>
                    <a:pt x="1055" y="438"/>
                  </a:lnTo>
                  <a:cubicBezTo>
                    <a:pt x="1055" y="425"/>
                    <a:pt x="1059" y="415"/>
                    <a:pt x="1067" y="407"/>
                  </a:cubicBezTo>
                  <a:cubicBezTo>
                    <a:pt x="1075" y="400"/>
                    <a:pt x="1086" y="396"/>
                    <a:pt x="1100" y="396"/>
                  </a:cubicBezTo>
                  <a:lnTo>
                    <a:pt x="1130" y="396"/>
                  </a:lnTo>
                  <a:lnTo>
                    <a:pt x="1130" y="368"/>
                  </a:lnTo>
                  <a:lnTo>
                    <a:pt x="1107" y="368"/>
                  </a:lnTo>
                  <a:lnTo>
                    <a:pt x="1107" y="368"/>
                  </a:lnTo>
                  <a:close/>
                  <a:moveTo>
                    <a:pt x="1085" y="202"/>
                  </a:moveTo>
                  <a:lnTo>
                    <a:pt x="1085" y="202"/>
                  </a:lnTo>
                  <a:lnTo>
                    <a:pt x="1085" y="0"/>
                  </a:lnTo>
                  <a:lnTo>
                    <a:pt x="1004" y="0"/>
                  </a:lnTo>
                  <a:lnTo>
                    <a:pt x="1004" y="24"/>
                  </a:lnTo>
                  <a:lnTo>
                    <a:pt x="1058" y="24"/>
                  </a:lnTo>
                  <a:lnTo>
                    <a:pt x="1058" y="202"/>
                  </a:lnTo>
                  <a:lnTo>
                    <a:pt x="1004" y="202"/>
                  </a:lnTo>
                  <a:lnTo>
                    <a:pt x="1004" y="226"/>
                  </a:lnTo>
                  <a:lnTo>
                    <a:pt x="1139" y="226"/>
                  </a:lnTo>
                  <a:lnTo>
                    <a:pt x="1139" y="202"/>
                  </a:lnTo>
                  <a:lnTo>
                    <a:pt x="1085" y="202"/>
                  </a:lnTo>
                  <a:lnTo>
                    <a:pt x="1085" y="202"/>
                  </a:lnTo>
                  <a:close/>
                  <a:moveTo>
                    <a:pt x="7" y="314"/>
                  </a:moveTo>
                  <a:lnTo>
                    <a:pt x="7" y="314"/>
                  </a:lnTo>
                  <a:lnTo>
                    <a:pt x="5" y="314"/>
                  </a:lnTo>
                  <a:lnTo>
                    <a:pt x="5" y="337"/>
                  </a:lnTo>
                  <a:lnTo>
                    <a:pt x="57" y="337"/>
                  </a:lnTo>
                  <a:lnTo>
                    <a:pt x="57" y="503"/>
                  </a:lnTo>
                  <a:lnTo>
                    <a:pt x="5" y="503"/>
                  </a:lnTo>
                  <a:lnTo>
                    <a:pt x="5" y="527"/>
                  </a:lnTo>
                  <a:lnTo>
                    <a:pt x="138" y="527"/>
                  </a:lnTo>
                  <a:lnTo>
                    <a:pt x="138" y="503"/>
                  </a:lnTo>
                  <a:lnTo>
                    <a:pt x="86" y="503"/>
                  </a:lnTo>
                  <a:lnTo>
                    <a:pt x="86" y="337"/>
                  </a:lnTo>
                  <a:lnTo>
                    <a:pt x="138" y="337"/>
                  </a:lnTo>
                  <a:lnTo>
                    <a:pt x="138" y="314"/>
                  </a:lnTo>
                  <a:lnTo>
                    <a:pt x="7" y="314"/>
                  </a:lnTo>
                  <a:lnTo>
                    <a:pt x="7" y="314"/>
                  </a:lnTo>
                  <a:close/>
                  <a:moveTo>
                    <a:pt x="733" y="92"/>
                  </a:moveTo>
                  <a:lnTo>
                    <a:pt x="733" y="92"/>
                  </a:lnTo>
                  <a:lnTo>
                    <a:pt x="733" y="202"/>
                  </a:lnTo>
                  <a:lnTo>
                    <a:pt x="681" y="202"/>
                  </a:lnTo>
                  <a:lnTo>
                    <a:pt x="681" y="226"/>
                  </a:lnTo>
                  <a:lnTo>
                    <a:pt x="816" y="226"/>
                  </a:lnTo>
                  <a:lnTo>
                    <a:pt x="816" y="202"/>
                  </a:lnTo>
                  <a:lnTo>
                    <a:pt x="761" y="202"/>
                  </a:lnTo>
                  <a:lnTo>
                    <a:pt x="761" y="92"/>
                  </a:lnTo>
                  <a:lnTo>
                    <a:pt x="823" y="92"/>
                  </a:lnTo>
                  <a:lnTo>
                    <a:pt x="823" y="67"/>
                  </a:lnTo>
                  <a:lnTo>
                    <a:pt x="761" y="67"/>
                  </a:lnTo>
                  <a:lnTo>
                    <a:pt x="761" y="24"/>
                  </a:lnTo>
                  <a:lnTo>
                    <a:pt x="823" y="24"/>
                  </a:lnTo>
                  <a:lnTo>
                    <a:pt x="823" y="0"/>
                  </a:lnTo>
                  <a:lnTo>
                    <a:pt x="769" y="0"/>
                  </a:lnTo>
                  <a:cubicBezTo>
                    <a:pt x="757" y="0"/>
                    <a:pt x="748" y="4"/>
                    <a:pt x="742" y="11"/>
                  </a:cubicBezTo>
                  <a:cubicBezTo>
                    <a:pt x="736" y="17"/>
                    <a:pt x="733" y="26"/>
                    <a:pt x="733" y="37"/>
                  </a:cubicBezTo>
                  <a:lnTo>
                    <a:pt x="733" y="67"/>
                  </a:lnTo>
                  <a:lnTo>
                    <a:pt x="678" y="67"/>
                  </a:lnTo>
                  <a:lnTo>
                    <a:pt x="678" y="92"/>
                  </a:lnTo>
                  <a:lnTo>
                    <a:pt x="733" y="92"/>
                  </a:lnTo>
                  <a:lnTo>
                    <a:pt x="733" y="92"/>
                  </a:lnTo>
                  <a:close/>
                  <a:moveTo>
                    <a:pt x="42" y="53"/>
                  </a:moveTo>
                  <a:lnTo>
                    <a:pt x="42" y="53"/>
                  </a:lnTo>
                  <a:cubicBezTo>
                    <a:pt x="50" y="40"/>
                    <a:pt x="62" y="34"/>
                    <a:pt x="78" y="34"/>
                  </a:cubicBezTo>
                  <a:cubicBezTo>
                    <a:pt x="84" y="34"/>
                    <a:pt x="89" y="35"/>
                    <a:pt x="94" y="37"/>
                  </a:cubicBezTo>
                  <a:cubicBezTo>
                    <a:pt x="98" y="39"/>
                    <a:pt x="102" y="41"/>
                    <a:pt x="105" y="44"/>
                  </a:cubicBezTo>
                  <a:cubicBezTo>
                    <a:pt x="108" y="47"/>
                    <a:pt x="111" y="51"/>
                    <a:pt x="113" y="54"/>
                  </a:cubicBezTo>
                  <a:cubicBezTo>
                    <a:pt x="116" y="58"/>
                    <a:pt x="118" y="63"/>
                    <a:pt x="119" y="67"/>
                  </a:cubicBezTo>
                  <a:lnTo>
                    <a:pt x="120" y="69"/>
                  </a:lnTo>
                  <a:lnTo>
                    <a:pt x="122" y="68"/>
                  </a:lnTo>
                  <a:lnTo>
                    <a:pt x="143" y="58"/>
                  </a:lnTo>
                  <a:lnTo>
                    <a:pt x="145" y="58"/>
                  </a:lnTo>
                  <a:lnTo>
                    <a:pt x="144" y="56"/>
                  </a:lnTo>
                  <a:cubicBezTo>
                    <a:pt x="142" y="50"/>
                    <a:pt x="138" y="45"/>
                    <a:pt x="135" y="39"/>
                  </a:cubicBezTo>
                  <a:cubicBezTo>
                    <a:pt x="132" y="34"/>
                    <a:pt x="127" y="28"/>
                    <a:pt x="122" y="24"/>
                  </a:cubicBezTo>
                  <a:cubicBezTo>
                    <a:pt x="117" y="19"/>
                    <a:pt x="111" y="16"/>
                    <a:pt x="104" y="13"/>
                  </a:cubicBezTo>
                  <a:cubicBezTo>
                    <a:pt x="96" y="10"/>
                    <a:pt x="88" y="9"/>
                    <a:pt x="78" y="9"/>
                  </a:cubicBezTo>
                  <a:cubicBezTo>
                    <a:pt x="52" y="9"/>
                    <a:pt x="32" y="19"/>
                    <a:pt x="19" y="38"/>
                  </a:cubicBezTo>
                  <a:cubicBezTo>
                    <a:pt x="7" y="57"/>
                    <a:pt x="0" y="84"/>
                    <a:pt x="0" y="119"/>
                  </a:cubicBezTo>
                  <a:cubicBezTo>
                    <a:pt x="0" y="155"/>
                    <a:pt x="7" y="182"/>
                    <a:pt x="19" y="201"/>
                  </a:cubicBezTo>
                  <a:cubicBezTo>
                    <a:pt x="32" y="220"/>
                    <a:pt x="52" y="230"/>
                    <a:pt x="78" y="230"/>
                  </a:cubicBezTo>
                  <a:cubicBezTo>
                    <a:pt x="88" y="230"/>
                    <a:pt x="96" y="228"/>
                    <a:pt x="104" y="226"/>
                  </a:cubicBezTo>
                  <a:cubicBezTo>
                    <a:pt x="111" y="223"/>
                    <a:pt x="117" y="219"/>
                    <a:pt x="122" y="215"/>
                  </a:cubicBezTo>
                  <a:cubicBezTo>
                    <a:pt x="127" y="210"/>
                    <a:pt x="132" y="205"/>
                    <a:pt x="135" y="200"/>
                  </a:cubicBezTo>
                  <a:cubicBezTo>
                    <a:pt x="138" y="194"/>
                    <a:pt x="142" y="188"/>
                    <a:pt x="144" y="183"/>
                  </a:cubicBezTo>
                  <a:lnTo>
                    <a:pt x="145" y="181"/>
                  </a:lnTo>
                  <a:lnTo>
                    <a:pt x="143" y="180"/>
                  </a:lnTo>
                  <a:lnTo>
                    <a:pt x="122" y="170"/>
                  </a:lnTo>
                  <a:lnTo>
                    <a:pt x="120" y="170"/>
                  </a:lnTo>
                  <a:lnTo>
                    <a:pt x="119" y="171"/>
                  </a:lnTo>
                  <a:cubicBezTo>
                    <a:pt x="118" y="176"/>
                    <a:pt x="116" y="180"/>
                    <a:pt x="113" y="184"/>
                  </a:cubicBezTo>
                  <a:cubicBezTo>
                    <a:pt x="111" y="188"/>
                    <a:pt x="108" y="192"/>
                    <a:pt x="105" y="195"/>
                  </a:cubicBezTo>
                  <a:cubicBezTo>
                    <a:pt x="102" y="198"/>
                    <a:pt x="98" y="200"/>
                    <a:pt x="94" y="202"/>
                  </a:cubicBezTo>
                  <a:cubicBezTo>
                    <a:pt x="89" y="203"/>
                    <a:pt x="84" y="204"/>
                    <a:pt x="78" y="204"/>
                  </a:cubicBezTo>
                  <a:cubicBezTo>
                    <a:pt x="62" y="204"/>
                    <a:pt x="50" y="198"/>
                    <a:pt x="42" y="186"/>
                  </a:cubicBezTo>
                  <a:cubicBezTo>
                    <a:pt x="34" y="174"/>
                    <a:pt x="30" y="157"/>
                    <a:pt x="30" y="136"/>
                  </a:cubicBezTo>
                  <a:lnTo>
                    <a:pt x="30" y="102"/>
                  </a:lnTo>
                  <a:cubicBezTo>
                    <a:pt x="30" y="82"/>
                    <a:pt x="34" y="65"/>
                    <a:pt x="42" y="53"/>
                  </a:cubicBezTo>
                  <a:lnTo>
                    <a:pt x="42" y="53"/>
                  </a:lnTo>
                  <a:close/>
                  <a:moveTo>
                    <a:pt x="1211" y="305"/>
                  </a:moveTo>
                  <a:lnTo>
                    <a:pt x="1211" y="305"/>
                  </a:lnTo>
                  <a:cubicBezTo>
                    <a:pt x="1213" y="302"/>
                    <a:pt x="1217" y="301"/>
                    <a:pt x="1221" y="300"/>
                  </a:cubicBezTo>
                  <a:cubicBezTo>
                    <a:pt x="1217" y="301"/>
                    <a:pt x="1213" y="302"/>
                    <a:pt x="1211" y="305"/>
                  </a:cubicBezTo>
                  <a:lnTo>
                    <a:pt x="1211" y="305"/>
                  </a:lnTo>
                  <a:close/>
                  <a:moveTo>
                    <a:pt x="1231" y="300"/>
                  </a:moveTo>
                  <a:lnTo>
                    <a:pt x="1231" y="300"/>
                  </a:lnTo>
                  <a:cubicBezTo>
                    <a:pt x="1235" y="301"/>
                    <a:pt x="1239" y="302"/>
                    <a:pt x="1241" y="305"/>
                  </a:cubicBezTo>
                  <a:cubicBezTo>
                    <a:pt x="1239" y="302"/>
                    <a:pt x="1235" y="301"/>
                    <a:pt x="1231" y="300"/>
                  </a:cubicBezTo>
                  <a:lnTo>
                    <a:pt x="1231" y="300"/>
                  </a:lnTo>
                  <a:close/>
                  <a:moveTo>
                    <a:pt x="1210" y="332"/>
                  </a:moveTo>
                  <a:lnTo>
                    <a:pt x="1210" y="332"/>
                  </a:lnTo>
                  <a:cubicBezTo>
                    <a:pt x="1207" y="329"/>
                    <a:pt x="1205" y="325"/>
                    <a:pt x="1205" y="320"/>
                  </a:cubicBezTo>
                  <a:lnTo>
                    <a:pt x="1205" y="316"/>
                  </a:lnTo>
                  <a:cubicBezTo>
                    <a:pt x="1205" y="311"/>
                    <a:pt x="1207" y="307"/>
                    <a:pt x="1210" y="303"/>
                  </a:cubicBezTo>
                  <a:cubicBezTo>
                    <a:pt x="1213" y="300"/>
                    <a:pt x="1218" y="298"/>
                    <a:pt x="1226" y="298"/>
                  </a:cubicBezTo>
                  <a:cubicBezTo>
                    <a:pt x="1233" y="298"/>
                    <a:pt x="1239" y="300"/>
                    <a:pt x="1242" y="303"/>
                  </a:cubicBezTo>
                  <a:cubicBezTo>
                    <a:pt x="1245" y="307"/>
                    <a:pt x="1247" y="311"/>
                    <a:pt x="1247" y="316"/>
                  </a:cubicBezTo>
                  <a:lnTo>
                    <a:pt x="1247" y="320"/>
                  </a:lnTo>
                  <a:cubicBezTo>
                    <a:pt x="1247" y="325"/>
                    <a:pt x="1245" y="329"/>
                    <a:pt x="1242" y="332"/>
                  </a:cubicBezTo>
                  <a:cubicBezTo>
                    <a:pt x="1239" y="336"/>
                    <a:pt x="1233" y="337"/>
                    <a:pt x="1226" y="337"/>
                  </a:cubicBezTo>
                  <a:cubicBezTo>
                    <a:pt x="1218" y="337"/>
                    <a:pt x="1213" y="336"/>
                    <a:pt x="1210" y="332"/>
                  </a:cubicBezTo>
                  <a:lnTo>
                    <a:pt x="1210" y="332"/>
                  </a:lnTo>
                  <a:close/>
                  <a:moveTo>
                    <a:pt x="439" y="420"/>
                  </a:moveTo>
                  <a:lnTo>
                    <a:pt x="439" y="420"/>
                  </a:lnTo>
                  <a:cubicBezTo>
                    <a:pt x="439" y="415"/>
                    <a:pt x="438" y="410"/>
                    <a:pt x="436" y="407"/>
                  </a:cubicBezTo>
                  <a:cubicBezTo>
                    <a:pt x="434" y="403"/>
                    <a:pt x="431" y="400"/>
                    <a:pt x="427" y="397"/>
                  </a:cubicBezTo>
                  <a:cubicBezTo>
                    <a:pt x="424" y="395"/>
                    <a:pt x="420" y="393"/>
                    <a:pt x="415" y="391"/>
                  </a:cubicBezTo>
                  <a:cubicBezTo>
                    <a:pt x="411" y="390"/>
                    <a:pt x="406" y="389"/>
                    <a:pt x="400" y="389"/>
                  </a:cubicBezTo>
                  <a:cubicBezTo>
                    <a:pt x="387" y="389"/>
                    <a:pt x="376" y="394"/>
                    <a:pt x="369" y="402"/>
                  </a:cubicBezTo>
                  <a:cubicBezTo>
                    <a:pt x="362" y="410"/>
                    <a:pt x="358" y="421"/>
                    <a:pt x="358" y="434"/>
                  </a:cubicBezTo>
                  <a:lnTo>
                    <a:pt x="358" y="461"/>
                  </a:lnTo>
                  <a:cubicBezTo>
                    <a:pt x="358" y="474"/>
                    <a:pt x="362" y="485"/>
                    <a:pt x="369" y="494"/>
                  </a:cubicBezTo>
                  <a:cubicBezTo>
                    <a:pt x="376" y="502"/>
                    <a:pt x="387" y="506"/>
                    <a:pt x="400" y="506"/>
                  </a:cubicBezTo>
                  <a:cubicBezTo>
                    <a:pt x="406" y="506"/>
                    <a:pt x="411" y="505"/>
                    <a:pt x="415" y="504"/>
                  </a:cubicBezTo>
                  <a:cubicBezTo>
                    <a:pt x="420" y="502"/>
                    <a:pt x="424" y="500"/>
                    <a:pt x="427" y="498"/>
                  </a:cubicBezTo>
                  <a:cubicBezTo>
                    <a:pt x="431" y="495"/>
                    <a:pt x="434" y="492"/>
                    <a:pt x="436" y="488"/>
                  </a:cubicBezTo>
                  <a:cubicBezTo>
                    <a:pt x="438" y="485"/>
                    <a:pt x="439" y="480"/>
                    <a:pt x="439" y="476"/>
                  </a:cubicBezTo>
                  <a:lnTo>
                    <a:pt x="439" y="420"/>
                  </a:lnTo>
                  <a:lnTo>
                    <a:pt x="439" y="420"/>
                  </a:lnTo>
                  <a:close/>
                  <a:moveTo>
                    <a:pt x="464" y="301"/>
                  </a:moveTo>
                  <a:lnTo>
                    <a:pt x="464" y="301"/>
                  </a:lnTo>
                  <a:lnTo>
                    <a:pt x="466" y="301"/>
                  </a:lnTo>
                  <a:lnTo>
                    <a:pt x="466" y="527"/>
                  </a:lnTo>
                  <a:lnTo>
                    <a:pt x="439" y="527"/>
                  </a:lnTo>
                  <a:lnTo>
                    <a:pt x="439" y="504"/>
                  </a:lnTo>
                  <a:cubicBezTo>
                    <a:pt x="428" y="522"/>
                    <a:pt x="412" y="531"/>
                    <a:pt x="391" y="531"/>
                  </a:cubicBezTo>
                  <a:cubicBezTo>
                    <a:pt x="372" y="531"/>
                    <a:pt x="356" y="523"/>
                    <a:pt x="345" y="508"/>
                  </a:cubicBezTo>
                  <a:cubicBezTo>
                    <a:pt x="334" y="494"/>
                    <a:pt x="329" y="474"/>
                    <a:pt x="329" y="448"/>
                  </a:cubicBezTo>
                  <a:cubicBezTo>
                    <a:pt x="329" y="422"/>
                    <a:pt x="334" y="401"/>
                    <a:pt x="345" y="387"/>
                  </a:cubicBezTo>
                  <a:cubicBezTo>
                    <a:pt x="356" y="372"/>
                    <a:pt x="372" y="365"/>
                    <a:pt x="391" y="365"/>
                  </a:cubicBezTo>
                  <a:cubicBezTo>
                    <a:pt x="412" y="365"/>
                    <a:pt x="428" y="373"/>
                    <a:pt x="439" y="391"/>
                  </a:cubicBezTo>
                  <a:lnTo>
                    <a:pt x="439" y="301"/>
                  </a:lnTo>
                  <a:lnTo>
                    <a:pt x="464" y="301"/>
                  </a:lnTo>
                  <a:lnTo>
                    <a:pt x="464" y="301"/>
                  </a:lnTo>
                  <a:close/>
                  <a:moveTo>
                    <a:pt x="272" y="155"/>
                  </a:moveTo>
                  <a:lnTo>
                    <a:pt x="272" y="155"/>
                  </a:lnTo>
                  <a:lnTo>
                    <a:pt x="240" y="155"/>
                  </a:lnTo>
                  <a:cubicBezTo>
                    <a:pt x="226" y="155"/>
                    <a:pt x="216" y="157"/>
                    <a:pt x="210" y="161"/>
                  </a:cubicBezTo>
                  <a:cubicBezTo>
                    <a:pt x="204" y="165"/>
                    <a:pt x="201" y="170"/>
                    <a:pt x="201" y="177"/>
                  </a:cubicBezTo>
                  <a:lnTo>
                    <a:pt x="201" y="183"/>
                  </a:lnTo>
                  <a:cubicBezTo>
                    <a:pt x="201" y="191"/>
                    <a:pt x="203" y="196"/>
                    <a:pt x="208" y="200"/>
                  </a:cubicBezTo>
                  <a:cubicBezTo>
                    <a:pt x="214" y="204"/>
                    <a:pt x="221" y="206"/>
                    <a:pt x="231" y="206"/>
                  </a:cubicBezTo>
                  <a:cubicBezTo>
                    <a:pt x="237" y="206"/>
                    <a:pt x="243" y="205"/>
                    <a:pt x="248" y="204"/>
                  </a:cubicBezTo>
                  <a:cubicBezTo>
                    <a:pt x="253" y="202"/>
                    <a:pt x="257" y="201"/>
                    <a:pt x="261" y="198"/>
                  </a:cubicBezTo>
                  <a:cubicBezTo>
                    <a:pt x="264" y="196"/>
                    <a:pt x="267" y="193"/>
                    <a:pt x="269" y="190"/>
                  </a:cubicBezTo>
                  <a:cubicBezTo>
                    <a:pt x="271" y="186"/>
                    <a:pt x="272" y="183"/>
                    <a:pt x="272" y="179"/>
                  </a:cubicBezTo>
                  <a:lnTo>
                    <a:pt x="272" y="155"/>
                  </a:lnTo>
                  <a:lnTo>
                    <a:pt x="272" y="155"/>
                  </a:lnTo>
                  <a:close/>
                  <a:moveTo>
                    <a:pt x="319" y="202"/>
                  </a:moveTo>
                  <a:lnTo>
                    <a:pt x="319" y="202"/>
                  </a:lnTo>
                  <a:lnTo>
                    <a:pt x="321" y="202"/>
                  </a:lnTo>
                  <a:lnTo>
                    <a:pt x="321" y="226"/>
                  </a:lnTo>
                  <a:lnTo>
                    <a:pt x="303" y="226"/>
                  </a:lnTo>
                  <a:cubicBezTo>
                    <a:pt x="293" y="226"/>
                    <a:pt x="286" y="223"/>
                    <a:pt x="281" y="218"/>
                  </a:cubicBezTo>
                  <a:cubicBezTo>
                    <a:pt x="278" y="214"/>
                    <a:pt x="275" y="209"/>
                    <a:pt x="274" y="203"/>
                  </a:cubicBezTo>
                  <a:cubicBezTo>
                    <a:pt x="270" y="211"/>
                    <a:pt x="265" y="217"/>
                    <a:pt x="258" y="222"/>
                  </a:cubicBezTo>
                  <a:cubicBezTo>
                    <a:pt x="250" y="227"/>
                    <a:pt x="240" y="230"/>
                    <a:pt x="227" y="230"/>
                  </a:cubicBezTo>
                  <a:cubicBezTo>
                    <a:pt x="210" y="230"/>
                    <a:pt x="197" y="225"/>
                    <a:pt x="187" y="217"/>
                  </a:cubicBezTo>
                  <a:cubicBezTo>
                    <a:pt x="177" y="208"/>
                    <a:pt x="172" y="196"/>
                    <a:pt x="172" y="181"/>
                  </a:cubicBezTo>
                  <a:cubicBezTo>
                    <a:pt x="172" y="166"/>
                    <a:pt x="177" y="154"/>
                    <a:pt x="188" y="146"/>
                  </a:cubicBezTo>
                  <a:cubicBezTo>
                    <a:pt x="199" y="138"/>
                    <a:pt x="217" y="134"/>
                    <a:pt x="240" y="134"/>
                  </a:cubicBezTo>
                  <a:lnTo>
                    <a:pt x="272" y="134"/>
                  </a:lnTo>
                  <a:lnTo>
                    <a:pt x="272" y="120"/>
                  </a:lnTo>
                  <a:cubicBezTo>
                    <a:pt x="272" y="110"/>
                    <a:pt x="269" y="101"/>
                    <a:pt x="263" y="96"/>
                  </a:cubicBezTo>
                  <a:cubicBezTo>
                    <a:pt x="257" y="91"/>
                    <a:pt x="248" y="88"/>
                    <a:pt x="237" y="88"/>
                  </a:cubicBezTo>
                  <a:cubicBezTo>
                    <a:pt x="226" y="88"/>
                    <a:pt x="218" y="90"/>
                    <a:pt x="212" y="94"/>
                  </a:cubicBezTo>
                  <a:cubicBezTo>
                    <a:pt x="205" y="98"/>
                    <a:pt x="200" y="103"/>
                    <a:pt x="196" y="110"/>
                  </a:cubicBezTo>
                  <a:lnTo>
                    <a:pt x="196" y="112"/>
                  </a:lnTo>
                  <a:lnTo>
                    <a:pt x="194" y="110"/>
                  </a:lnTo>
                  <a:lnTo>
                    <a:pt x="178" y="98"/>
                  </a:lnTo>
                  <a:lnTo>
                    <a:pt x="177" y="98"/>
                  </a:lnTo>
                  <a:lnTo>
                    <a:pt x="177" y="96"/>
                  </a:lnTo>
                  <a:cubicBezTo>
                    <a:pt x="179" y="92"/>
                    <a:pt x="182" y="88"/>
                    <a:pt x="186" y="84"/>
                  </a:cubicBezTo>
                  <a:cubicBezTo>
                    <a:pt x="189" y="80"/>
                    <a:pt x="193" y="77"/>
                    <a:pt x="199" y="74"/>
                  </a:cubicBezTo>
                  <a:cubicBezTo>
                    <a:pt x="204" y="71"/>
                    <a:pt x="210" y="68"/>
                    <a:pt x="216" y="66"/>
                  </a:cubicBezTo>
                  <a:cubicBezTo>
                    <a:pt x="223" y="65"/>
                    <a:pt x="230" y="64"/>
                    <a:pt x="238" y="64"/>
                  </a:cubicBezTo>
                  <a:cubicBezTo>
                    <a:pt x="257" y="64"/>
                    <a:pt x="272" y="69"/>
                    <a:pt x="283" y="78"/>
                  </a:cubicBezTo>
                  <a:cubicBezTo>
                    <a:pt x="294" y="88"/>
                    <a:pt x="299" y="101"/>
                    <a:pt x="299" y="118"/>
                  </a:cubicBezTo>
                  <a:lnTo>
                    <a:pt x="299" y="202"/>
                  </a:lnTo>
                  <a:lnTo>
                    <a:pt x="319" y="202"/>
                  </a:lnTo>
                  <a:lnTo>
                    <a:pt x="319" y="202"/>
                  </a:lnTo>
                  <a:close/>
                  <a:moveTo>
                    <a:pt x="286" y="381"/>
                  </a:moveTo>
                  <a:lnTo>
                    <a:pt x="286" y="381"/>
                  </a:lnTo>
                  <a:cubicBezTo>
                    <a:pt x="296" y="391"/>
                    <a:pt x="301" y="406"/>
                    <a:pt x="301" y="426"/>
                  </a:cubicBezTo>
                  <a:lnTo>
                    <a:pt x="301" y="527"/>
                  </a:lnTo>
                  <a:lnTo>
                    <a:pt x="274" y="527"/>
                  </a:lnTo>
                  <a:lnTo>
                    <a:pt x="274" y="430"/>
                  </a:lnTo>
                  <a:cubicBezTo>
                    <a:pt x="274" y="416"/>
                    <a:pt x="271" y="406"/>
                    <a:pt x="265" y="399"/>
                  </a:cubicBezTo>
                  <a:cubicBezTo>
                    <a:pt x="259" y="393"/>
                    <a:pt x="250" y="389"/>
                    <a:pt x="239" y="389"/>
                  </a:cubicBezTo>
                  <a:cubicBezTo>
                    <a:pt x="234" y="389"/>
                    <a:pt x="230" y="390"/>
                    <a:pt x="225" y="391"/>
                  </a:cubicBezTo>
                  <a:cubicBezTo>
                    <a:pt x="221" y="392"/>
                    <a:pt x="217" y="394"/>
                    <a:pt x="213" y="396"/>
                  </a:cubicBezTo>
                  <a:cubicBezTo>
                    <a:pt x="210" y="399"/>
                    <a:pt x="207" y="402"/>
                    <a:pt x="205" y="405"/>
                  </a:cubicBezTo>
                  <a:cubicBezTo>
                    <a:pt x="203" y="409"/>
                    <a:pt x="202" y="413"/>
                    <a:pt x="202" y="418"/>
                  </a:cubicBezTo>
                  <a:lnTo>
                    <a:pt x="202" y="527"/>
                  </a:lnTo>
                  <a:lnTo>
                    <a:pt x="175" y="527"/>
                  </a:lnTo>
                  <a:lnTo>
                    <a:pt x="175" y="368"/>
                  </a:lnTo>
                  <a:lnTo>
                    <a:pt x="202" y="368"/>
                  </a:lnTo>
                  <a:lnTo>
                    <a:pt x="202" y="390"/>
                  </a:lnTo>
                  <a:cubicBezTo>
                    <a:pt x="203" y="388"/>
                    <a:pt x="205" y="386"/>
                    <a:pt x="206" y="383"/>
                  </a:cubicBezTo>
                  <a:cubicBezTo>
                    <a:pt x="209" y="380"/>
                    <a:pt x="212" y="376"/>
                    <a:pt x="216" y="374"/>
                  </a:cubicBezTo>
                  <a:cubicBezTo>
                    <a:pt x="219" y="371"/>
                    <a:pt x="224" y="369"/>
                    <a:pt x="228" y="367"/>
                  </a:cubicBezTo>
                  <a:cubicBezTo>
                    <a:pt x="233" y="366"/>
                    <a:pt x="239" y="365"/>
                    <a:pt x="246" y="365"/>
                  </a:cubicBezTo>
                  <a:cubicBezTo>
                    <a:pt x="262" y="365"/>
                    <a:pt x="276" y="370"/>
                    <a:pt x="286" y="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B">
  <p:cSld name="Title Slide B">
    <p:bg>
      <p:bgPr>
        <a:solidFill>
          <a:schemeClr val="lt1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/>
          <p:nvPr/>
        </p:nvSpPr>
        <p:spPr>
          <a:xfrm>
            <a:off x="6429600" y="0"/>
            <a:ext cx="16056000" cy="1371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9" name="Google Shape;29;p4"/>
          <p:cNvSpPr/>
          <p:nvPr/>
        </p:nvSpPr>
        <p:spPr>
          <a:xfrm>
            <a:off x="5486400" y="954088"/>
            <a:ext cx="17938800" cy="108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0" name="Google Shape;30;p4"/>
          <p:cNvSpPr/>
          <p:nvPr/>
        </p:nvSpPr>
        <p:spPr>
          <a:xfrm>
            <a:off x="0" y="4062987"/>
            <a:ext cx="15300000" cy="825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1" name="Google Shape;31;p4"/>
          <p:cNvSpPr txBox="1"/>
          <p:nvPr>
            <p:ph idx="1" type="subTitle"/>
          </p:nvPr>
        </p:nvSpPr>
        <p:spPr>
          <a:xfrm>
            <a:off x="1901182" y="10545255"/>
            <a:ext cx="126000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b="0" i="0" sz="3200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 algn="ctr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4000"/>
              <a:buNone/>
              <a:defRPr sz="4000"/>
            </a:lvl2pPr>
            <a:lvl3pPr lvl="2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3pPr>
            <a:lvl4pPr lvl="3" algn="ctr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/>
            </a:lvl4pPr>
            <a:lvl5pPr lvl="4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200"/>
              <a:buNone/>
              <a:defRPr sz="3200"/>
            </a:lvl5pPr>
            <a:lvl6pPr lvl="5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6pPr>
            <a:lvl7pPr lvl="6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7pPr>
            <a:lvl8pPr lvl="7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8pPr>
            <a:lvl9pPr lvl="8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/>
            </a:lvl9pPr>
          </a:lstStyle>
          <a:p/>
        </p:txBody>
      </p:sp>
      <p:sp>
        <p:nvSpPr>
          <p:cNvPr id="32" name="Google Shape;32;p4"/>
          <p:cNvSpPr txBox="1"/>
          <p:nvPr>
            <p:ph type="title"/>
          </p:nvPr>
        </p:nvSpPr>
        <p:spPr>
          <a:xfrm>
            <a:off x="1901182" y="4925520"/>
            <a:ext cx="126000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Font typeface="IBM Plex Mono"/>
              <a:buNone/>
              <a:defRPr i="0" sz="10000">
                <a:solidFill>
                  <a:schemeClr val="accen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33" name="Google Shape;33;p4"/>
          <p:cNvGrpSpPr/>
          <p:nvPr/>
        </p:nvGrpSpPr>
        <p:grpSpPr>
          <a:xfrm>
            <a:off x="957263" y="954088"/>
            <a:ext cx="3261557" cy="1933323"/>
            <a:chOff x="0" y="0"/>
            <a:chExt cx="1829766" cy="1092891"/>
          </a:xfrm>
        </p:grpSpPr>
        <p:sp>
          <p:nvSpPr>
            <p:cNvPr id="34" name="Google Shape;34;p4"/>
            <p:cNvSpPr/>
            <p:nvPr/>
          </p:nvSpPr>
          <p:spPr>
            <a:xfrm>
              <a:off x="282272" y="580445"/>
              <a:ext cx="1547494" cy="512446"/>
            </a:xfrm>
            <a:custGeom>
              <a:rect b="b" l="l" r="r" t="t"/>
              <a:pathLst>
                <a:path extrusionOk="0" h="531" w="1616">
                  <a:moveTo>
                    <a:pt x="884" y="368"/>
                  </a:moveTo>
                  <a:lnTo>
                    <a:pt x="884" y="368"/>
                  </a:lnTo>
                  <a:lnTo>
                    <a:pt x="884" y="314"/>
                  </a:lnTo>
                  <a:lnTo>
                    <a:pt x="858" y="314"/>
                  </a:lnTo>
                  <a:lnTo>
                    <a:pt x="858" y="356"/>
                  </a:lnTo>
                  <a:cubicBezTo>
                    <a:pt x="858" y="361"/>
                    <a:pt x="857" y="364"/>
                    <a:pt x="855" y="366"/>
                  </a:cubicBezTo>
                  <a:cubicBezTo>
                    <a:pt x="853" y="367"/>
                    <a:pt x="850" y="368"/>
                    <a:pt x="845" y="368"/>
                  </a:cubicBezTo>
                  <a:lnTo>
                    <a:pt x="805" y="368"/>
                  </a:lnTo>
                  <a:lnTo>
                    <a:pt x="805" y="392"/>
                  </a:lnTo>
                  <a:lnTo>
                    <a:pt x="857" y="392"/>
                  </a:lnTo>
                  <a:lnTo>
                    <a:pt x="857" y="490"/>
                  </a:lnTo>
                  <a:cubicBezTo>
                    <a:pt x="857" y="501"/>
                    <a:pt x="860" y="510"/>
                    <a:pt x="866" y="516"/>
                  </a:cubicBezTo>
                  <a:cubicBezTo>
                    <a:pt x="871" y="523"/>
                    <a:pt x="881" y="527"/>
                    <a:pt x="893" y="527"/>
                  </a:cubicBezTo>
                  <a:lnTo>
                    <a:pt x="955" y="527"/>
                  </a:lnTo>
                  <a:lnTo>
                    <a:pt x="955" y="503"/>
                  </a:lnTo>
                  <a:lnTo>
                    <a:pt x="884" y="503"/>
                  </a:lnTo>
                  <a:lnTo>
                    <a:pt x="884" y="392"/>
                  </a:lnTo>
                  <a:lnTo>
                    <a:pt x="955" y="392"/>
                  </a:lnTo>
                  <a:lnTo>
                    <a:pt x="955" y="368"/>
                  </a:lnTo>
                  <a:lnTo>
                    <a:pt x="884" y="368"/>
                  </a:lnTo>
                  <a:lnTo>
                    <a:pt x="884" y="368"/>
                  </a:lnTo>
                  <a:close/>
                  <a:moveTo>
                    <a:pt x="770" y="446"/>
                  </a:moveTo>
                  <a:lnTo>
                    <a:pt x="770" y="446"/>
                  </a:lnTo>
                  <a:cubicBezTo>
                    <a:pt x="764" y="443"/>
                    <a:pt x="758" y="440"/>
                    <a:pt x="752" y="439"/>
                  </a:cubicBezTo>
                  <a:cubicBezTo>
                    <a:pt x="746" y="438"/>
                    <a:pt x="740" y="436"/>
                    <a:pt x="734" y="436"/>
                  </a:cubicBezTo>
                  <a:lnTo>
                    <a:pt x="710" y="432"/>
                  </a:lnTo>
                  <a:cubicBezTo>
                    <a:pt x="707" y="432"/>
                    <a:pt x="703" y="431"/>
                    <a:pt x="700" y="430"/>
                  </a:cubicBezTo>
                  <a:cubicBezTo>
                    <a:pt x="697" y="429"/>
                    <a:pt x="694" y="428"/>
                    <a:pt x="692" y="426"/>
                  </a:cubicBezTo>
                  <a:cubicBezTo>
                    <a:pt x="689" y="425"/>
                    <a:pt x="687" y="423"/>
                    <a:pt x="686" y="420"/>
                  </a:cubicBezTo>
                  <a:cubicBezTo>
                    <a:pt x="685" y="418"/>
                    <a:pt x="684" y="415"/>
                    <a:pt x="684" y="411"/>
                  </a:cubicBezTo>
                  <a:cubicBezTo>
                    <a:pt x="684" y="404"/>
                    <a:pt x="687" y="398"/>
                    <a:pt x="693" y="394"/>
                  </a:cubicBezTo>
                  <a:cubicBezTo>
                    <a:pt x="699" y="390"/>
                    <a:pt x="708" y="388"/>
                    <a:pt x="720" y="388"/>
                  </a:cubicBezTo>
                  <a:cubicBezTo>
                    <a:pt x="727" y="388"/>
                    <a:pt x="733" y="389"/>
                    <a:pt x="738" y="390"/>
                  </a:cubicBezTo>
                  <a:cubicBezTo>
                    <a:pt x="743" y="391"/>
                    <a:pt x="747" y="393"/>
                    <a:pt x="751" y="394"/>
                  </a:cubicBezTo>
                  <a:cubicBezTo>
                    <a:pt x="755" y="396"/>
                    <a:pt x="758" y="398"/>
                    <a:pt x="761" y="401"/>
                  </a:cubicBezTo>
                  <a:cubicBezTo>
                    <a:pt x="763" y="403"/>
                    <a:pt x="766" y="405"/>
                    <a:pt x="767" y="407"/>
                  </a:cubicBezTo>
                  <a:lnTo>
                    <a:pt x="768" y="409"/>
                  </a:lnTo>
                  <a:lnTo>
                    <a:pt x="770" y="407"/>
                  </a:lnTo>
                  <a:lnTo>
                    <a:pt x="785" y="393"/>
                  </a:lnTo>
                  <a:lnTo>
                    <a:pt x="787" y="391"/>
                  </a:lnTo>
                  <a:lnTo>
                    <a:pt x="785" y="390"/>
                  </a:lnTo>
                  <a:cubicBezTo>
                    <a:pt x="778" y="382"/>
                    <a:pt x="769" y="376"/>
                    <a:pt x="758" y="371"/>
                  </a:cubicBezTo>
                  <a:cubicBezTo>
                    <a:pt x="748" y="367"/>
                    <a:pt x="735" y="365"/>
                    <a:pt x="721" y="365"/>
                  </a:cubicBezTo>
                  <a:cubicBezTo>
                    <a:pt x="712" y="365"/>
                    <a:pt x="703" y="366"/>
                    <a:pt x="696" y="368"/>
                  </a:cubicBezTo>
                  <a:cubicBezTo>
                    <a:pt x="688" y="370"/>
                    <a:pt x="681" y="373"/>
                    <a:pt x="675" y="377"/>
                  </a:cubicBezTo>
                  <a:cubicBezTo>
                    <a:pt x="669" y="381"/>
                    <a:pt x="665" y="386"/>
                    <a:pt x="662" y="392"/>
                  </a:cubicBezTo>
                  <a:cubicBezTo>
                    <a:pt x="658" y="398"/>
                    <a:pt x="657" y="405"/>
                    <a:pt x="657" y="413"/>
                  </a:cubicBezTo>
                  <a:cubicBezTo>
                    <a:pt x="657" y="421"/>
                    <a:pt x="659" y="429"/>
                    <a:pt x="662" y="434"/>
                  </a:cubicBezTo>
                  <a:cubicBezTo>
                    <a:pt x="666" y="439"/>
                    <a:pt x="671" y="444"/>
                    <a:pt x="676" y="447"/>
                  </a:cubicBezTo>
                  <a:cubicBezTo>
                    <a:pt x="681" y="450"/>
                    <a:pt x="687" y="453"/>
                    <a:pt x="694" y="454"/>
                  </a:cubicBezTo>
                  <a:cubicBezTo>
                    <a:pt x="700" y="455"/>
                    <a:pt x="706" y="457"/>
                    <a:pt x="711" y="457"/>
                  </a:cubicBezTo>
                  <a:lnTo>
                    <a:pt x="736" y="461"/>
                  </a:lnTo>
                  <a:cubicBezTo>
                    <a:pt x="739" y="462"/>
                    <a:pt x="743" y="462"/>
                    <a:pt x="746" y="463"/>
                  </a:cubicBezTo>
                  <a:cubicBezTo>
                    <a:pt x="749" y="464"/>
                    <a:pt x="752" y="465"/>
                    <a:pt x="754" y="467"/>
                  </a:cubicBezTo>
                  <a:cubicBezTo>
                    <a:pt x="757" y="468"/>
                    <a:pt x="758" y="470"/>
                    <a:pt x="760" y="473"/>
                  </a:cubicBezTo>
                  <a:cubicBezTo>
                    <a:pt x="761" y="475"/>
                    <a:pt x="762" y="478"/>
                    <a:pt x="762" y="482"/>
                  </a:cubicBezTo>
                  <a:cubicBezTo>
                    <a:pt x="762" y="491"/>
                    <a:pt x="758" y="497"/>
                    <a:pt x="751" y="501"/>
                  </a:cubicBezTo>
                  <a:cubicBezTo>
                    <a:pt x="744" y="505"/>
                    <a:pt x="734" y="507"/>
                    <a:pt x="722" y="507"/>
                  </a:cubicBezTo>
                  <a:cubicBezTo>
                    <a:pt x="710" y="507"/>
                    <a:pt x="700" y="505"/>
                    <a:pt x="691" y="501"/>
                  </a:cubicBezTo>
                  <a:cubicBezTo>
                    <a:pt x="682" y="497"/>
                    <a:pt x="674" y="491"/>
                    <a:pt x="667" y="483"/>
                  </a:cubicBezTo>
                  <a:lnTo>
                    <a:pt x="666" y="482"/>
                  </a:lnTo>
                  <a:lnTo>
                    <a:pt x="665" y="483"/>
                  </a:lnTo>
                  <a:lnTo>
                    <a:pt x="649" y="497"/>
                  </a:lnTo>
                  <a:lnTo>
                    <a:pt x="647" y="498"/>
                  </a:lnTo>
                  <a:lnTo>
                    <a:pt x="648" y="500"/>
                  </a:lnTo>
                  <a:cubicBezTo>
                    <a:pt x="657" y="509"/>
                    <a:pt x="667" y="516"/>
                    <a:pt x="679" y="522"/>
                  </a:cubicBezTo>
                  <a:cubicBezTo>
                    <a:pt x="691" y="528"/>
                    <a:pt x="705" y="531"/>
                    <a:pt x="722" y="531"/>
                  </a:cubicBezTo>
                  <a:cubicBezTo>
                    <a:pt x="742" y="531"/>
                    <a:pt x="758" y="526"/>
                    <a:pt x="770" y="518"/>
                  </a:cubicBezTo>
                  <a:cubicBezTo>
                    <a:pt x="783" y="509"/>
                    <a:pt x="789" y="496"/>
                    <a:pt x="789" y="480"/>
                  </a:cubicBezTo>
                  <a:cubicBezTo>
                    <a:pt x="789" y="472"/>
                    <a:pt x="787" y="464"/>
                    <a:pt x="783" y="459"/>
                  </a:cubicBezTo>
                  <a:cubicBezTo>
                    <a:pt x="780" y="454"/>
                    <a:pt x="775" y="449"/>
                    <a:pt x="770" y="446"/>
                  </a:cubicBezTo>
                  <a:lnTo>
                    <a:pt x="770" y="446"/>
                  </a:lnTo>
                  <a:close/>
                  <a:moveTo>
                    <a:pt x="598" y="368"/>
                  </a:moveTo>
                  <a:lnTo>
                    <a:pt x="598" y="368"/>
                  </a:lnTo>
                  <a:lnTo>
                    <a:pt x="596" y="368"/>
                  </a:lnTo>
                  <a:lnTo>
                    <a:pt x="596" y="478"/>
                  </a:lnTo>
                  <a:cubicBezTo>
                    <a:pt x="596" y="483"/>
                    <a:pt x="595" y="487"/>
                    <a:pt x="593" y="490"/>
                  </a:cubicBezTo>
                  <a:cubicBezTo>
                    <a:pt x="591" y="494"/>
                    <a:pt x="588" y="497"/>
                    <a:pt x="585" y="499"/>
                  </a:cubicBezTo>
                  <a:cubicBezTo>
                    <a:pt x="582" y="501"/>
                    <a:pt x="578" y="503"/>
                    <a:pt x="573" y="504"/>
                  </a:cubicBezTo>
                  <a:cubicBezTo>
                    <a:pt x="569" y="505"/>
                    <a:pt x="564" y="506"/>
                    <a:pt x="559" y="506"/>
                  </a:cubicBezTo>
                  <a:cubicBezTo>
                    <a:pt x="548" y="506"/>
                    <a:pt x="539" y="502"/>
                    <a:pt x="533" y="496"/>
                  </a:cubicBezTo>
                  <a:cubicBezTo>
                    <a:pt x="527" y="489"/>
                    <a:pt x="524" y="479"/>
                    <a:pt x="524" y="465"/>
                  </a:cubicBezTo>
                  <a:lnTo>
                    <a:pt x="524" y="368"/>
                  </a:lnTo>
                  <a:lnTo>
                    <a:pt x="497" y="368"/>
                  </a:lnTo>
                  <a:lnTo>
                    <a:pt x="497" y="470"/>
                  </a:lnTo>
                  <a:cubicBezTo>
                    <a:pt x="497" y="489"/>
                    <a:pt x="502" y="504"/>
                    <a:pt x="512" y="514"/>
                  </a:cubicBezTo>
                  <a:cubicBezTo>
                    <a:pt x="522" y="525"/>
                    <a:pt x="536" y="531"/>
                    <a:pt x="552" y="531"/>
                  </a:cubicBezTo>
                  <a:cubicBezTo>
                    <a:pt x="559" y="531"/>
                    <a:pt x="565" y="530"/>
                    <a:pt x="570" y="528"/>
                  </a:cubicBezTo>
                  <a:cubicBezTo>
                    <a:pt x="575" y="526"/>
                    <a:pt x="579" y="524"/>
                    <a:pt x="583" y="521"/>
                  </a:cubicBezTo>
                  <a:cubicBezTo>
                    <a:pt x="586" y="519"/>
                    <a:pt x="590" y="516"/>
                    <a:pt x="592" y="512"/>
                  </a:cubicBezTo>
                  <a:cubicBezTo>
                    <a:pt x="594" y="510"/>
                    <a:pt x="595" y="507"/>
                    <a:pt x="596" y="505"/>
                  </a:cubicBezTo>
                  <a:lnTo>
                    <a:pt x="596" y="527"/>
                  </a:lnTo>
                  <a:lnTo>
                    <a:pt x="624" y="527"/>
                  </a:lnTo>
                  <a:lnTo>
                    <a:pt x="624" y="368"/>
                  </a:lnTo>
                  <a:lnTo>
                    <a:pt x="598" y="368"/>
                  </a:lnTo>
                  <a:lnTo>
                    <a:pt x="598" y="368"/>
                  </a:lnTo>
                  <a:close/>
                  <a:moveTo>
                    <a:pt x="547" y="133"/>
                  </a:moveTo>
                  <a:lnTo>
                    <a:pt x="547" y="133"/>
                  </a:lnTo>
                  <a:lnTo>
                    <a:pt x="633" y="133"/>
                  </a:lnTo>
                  <a:lnTo>
                    <a:pt x="633" y="131"/>
                  </a:lnTo>
                  <a:cubicBezTo>
                    <a:pt x="633" y="125"/>
                    <a:pt x="632" y="119"/>
                    <a:pt x="629" y="113"/>
                  </a:cubicBezTo>
                  <a:cubicBezTo>
                    <a:pt x="627" y="108"/>
                    <a:pt x="625" y="103"/>
                    <a:pt x="621" y="99"/>
                  </a:cubicBezTo>
                  <a:cubicBezTo>
                    <a:pt x="618" y="95"/>
                    <a:pt x="613" y="92"/>
                    <a:pt x="608" y="90"/>
                  </a:cubicBezTo>
                  <a:cubicBezTo>
                    <a:pt x="603" y="88"/>
                    <a:pt x="597" y="87"/>
                    <a:pt x="591" y="87"/>
                  </a:cubicBezTo>
                  <a:cubicBezTo>
                    <a:pt x="585" y="87"/>
                    <a:pt x="579" y="88"/>
                    <a:pt x="574" y="91"/>
                  </a:cubicBezTo>
                  <a:cubicBezTo>
                    <a:pt x="568" y="93"/>
                    <a:pt x="563" y="96"/>
                    <a:pt x="559" y="100"/>
                  </a:cubicBezTo>
                  <a:cubicBezTo>
                    <a:pt x="556" y="104"/>
                    <a:pt x="552" y="109"/>
                    <a:pt x="550" y="114"/>
                  </a:cubicBezTo>
                  <a:cubicBezTo>
                    <a:pt x="548" y="120"/>
                    <a:pt x="547" y="126"/>
                    <a:pt x="547" y="133"/>
                  </a:cubicBezTo>
                  <a:lnTo>
                    <a:pt x="547" y="133"/>
                  </a:lnTo>
                  <a:lnTo>
                    <a:pt x="547" y="133"/>
                  </a:lnTo>
                  <a:close/>
                  <a:moveTo>
                    <a:pt x="657" y="193"/>
                  </a:moveTo>
                  <a:lnTo>
                    <a:pt x="657" y="193"/>
                  </a:lnTo>
                  <a:cubicBezTo>
                    <a:pt x="652" y="204"/>
                    <a:pt x="644" y="212"/>
                    <a:pt x="633" y="219"/>
                  </a:cubicBezTo>
                  <a:cubicBezTo>
                    <a:pt x="622" y="226"/>
                    <a:pt x="608" y="230"/>
                    <a:pt x="593" y="230"/>
                  </a:cubicBezTo>
                  <a:cubicBezTo>
                    <a:pt x="581" y="230"/>
                    <a:pt x="571" y="228"/>
                    <a:pt x="562" y="224"/>
                  </a:cubicBezTo>
                  <a:cubicBezTo>
                    <a:pt x="553" y="220"/>
                    <a:pt x="545" y="214"/>
                    <a:pt x="538" y="207"/>
                  </a:cubicBezTo>
                  <a:cubicBezTo>
                    <a:pt x="532" y="200"/>
                    <a:pt x="527" y="191"/>
                    <a:pt x="523" y="181"/>
                  </a:cubicBezTo>
                  <a:cubicBezTo>
                    <a:pt x="520" y="171"/>
                    <a:pt x="518" y="159"/>
                    <a:pt x="518" y="147"/>
                  </a:cubicBezTo>
                  <a:cubicBezTo>
                    <a:pt x="518" y="134"/>
                    <a:pt x="520" y="123"/>
                    <a:pt x="524" y="113"/>
                  </a:cubicBezTo>
                  <a:cubicBezTo>
                    <a:pt x="527" y="103"/>
                    <a:pt x="532" y="94"/>
                    <a:pt x="538" y="86"/>
                  </a:cubicBezTo>
                  <a:cubicBezTo>
                    <a:pt x="545" y="79"/>
                    <a:pt x="553" y="74"/>
                    <a:pt x="561" y="70"/>
                  </a:cubicBezTo>
                  <a:cubicBezTo>
                    <a:pt x="570" y="66"/>
                    <a:pt x="580" y="64"/>
                    <a:pt x="591" y="64"/>
                  </a:cubicBezTo>
                  <a:cubicBezTo>
                    <a:pt x="602" y="64"/>
                    <a:pt x="612" y="66"/>
                    <a:pt x="620" y="70"/>
                  </a:cubicBezTo>
                  <a:cubicBezTo>
                    <a:pt x="629" y="74"/>
                    <a:pt x="637" y="79"/>
                    <a:pt x="643" y="86"/>
                  </a:cubicBezTo>
                  <a:cubicBezTo>
                    <a:pt x="649" y="93"/>
                    <a:pt x="654" y="101"/>
                    <a:pt x="657" y="110"/>
                  </a:cubicBezTo>
                  <a:cubicBezTo>
                    <a:pt x="660" y="120"/>
                    <a:pt x="662" y="130"/>
                    <a:pt x="662" y="141"/>
                  </a:cubicBezTo>
                  <a:lnTo>
                    <a:pt x="662" y="154"/>
                  </a:lnTo>
                  <a:lnTo>
                    <a:pt x="547" y="154"/>
                  </a:lnTo>
                  <a:lnTo>
                    <a:pt x="547" y="160"/>
                  </a:lnTo>
                  <a:cubicBezTo>
                    <a:pt x="547" y="167"/>
                    <a:pt x="548" y="173"/>
                    <a:pt x="550" y="178"/>
                  </a:cubicBezTo>
                  <a:cubicBezTo>
                    <a:pt x="552" y="184"/>
                    <a:pt x="555" y="189"/>
                    <a:pt x="559" y="193"/>
                  </a:cubicBezTo>
                  <a:cubicBezTo>
                    <a:pt x="563" y="197"/>
                    <a:pt x="568" y="200"/>
                    <a:pt x="574" y="202"/>
                  </a:cubicBezTo>
                  <a:cubicBezTo>
                    <a:pt x="579" y="204"/>
                    <a:pt x="586" y="206"/>
                    <a:pt x="593" y="206"/>
                  </a:cubicBezTo>
                  <a:cubicBezTo>
                    <a:pt x="603" y="206"/>
                    <a:pt x="612" y="203"/>
                    <a:pt x="619" y="199"/>
                  </a:cubicBezTo>
                  <a:cubicBezTo>
                    <a:pt x="626" y="194"/>
                    <a:pt x="632" y="188"/>
                    <a:pt x="636" y="179"/>
                  </a:cubicBezTo>
                  <a:lnTo>
                    <a:pt x="637" y="178"/>
                  </a:lnTo>
                  <a:lnTo>
                    <a:pt x="638" y="179"/>
                  </a:lnTo>
                  <a:lnTo>
                    <a:pt x="656" y="191"/>
                  </a:lnTo>
                  <a:lnTo>
                    <a:pt x="657" y="192"/>
                  </a:lnTo>
                  <a:lnTo>
                    <a:pt x="657" y="193"/>
                  </a:lnTo>
                  <a:lnTo>
                    <a:pt x="657" y="193"/>
                  </a:lnTo>
                  <a:close/>
                  <a:moveTo>
                    <a:pt x="1424" y="432"/>
                  </a:moveTo>
                  <a:lnTo>
                    <a:pt x="1424" y="432"/>
                  </a:lnTo>
                  <a:cubicBezTo>
                    <a:pt x="1424" y="426"/>
                    <a:pt x="1423" y="420"/>
                    <a:pt x="1421" y="414"/>
                  </a:cubicBezTo>
                  <a:cubicBezTo>
                    <a:pt x="1419" y="409"/>
                    <a:pt x="1416" y="404"/>
                    <a:pt x="1413" y="400"/>
                  </a:cubicBezTo>
                  <a:cubicBezTo>
                    <a:pt x="1409" y="396"/>
                    <a:pt x="1405" y="393"/>
                    <a:pt x="1400" y="391"/>
                  </a:cubicBezTo>
                  <a:cubicBezTo>
                    <a:pt x="1395" y="389"/>
                    <a:pt x="1389" y="388"/>
                    <a:pt x="1383" y="388"/>
                  </a:cubicBezTo>
                  <a:cubicBezTo>
                    <a:pt x="1377" y="388"/>
                    <a:pt x="1371" y="389"/>
                    <a:pt x="1365" y="391"/>
                  </a:cubicBezTo>
                  <a:cubicBezTo>
                    <a:pt x="1360" y="394"/>
                    <a:pt x="1355" y="397"/>
                    <a:pt x="1351" y="401"/>
                  </a:cubicBezTo>
                  <a:cubicBezTo>
                    <a:pt x="1347" y="405"/>
                    <a:pt x="1344" y="410"/>
                    <a:pt x="1342" y="415"/>
                  </a:cubicBezTo>
                  <a:cubicBezTo>
                    <a:pt x="1340" y="421"/>
                    <a:pt x="1339" y="427"/>
                    <a:pt x="1339" y="433"/>
                  </a:cubicBezTo>
                  <a:lnTo>
                    <a:pt x="1339" y="434"/>
                  </a:lnTo>
                  <a:lnTo>
                    <a:pt x="1424" y="434"/>
                  </a:lnTo>
                  <a:lnTo>
                    <a:pt x="1424" y="432"/>
                  </a:lnTo>
                  <a:lnTo>
                    <a:pt x="1424" y="432"/>
                  </a:lnTo>
                  <a:close/>
                  <a:moveTo>
                    <a:pt x="1449" y="411"/>
                  </a:moveTo>
                  <a:lnTo>
                    <a:pt x="1449" y="411"/>
                  </a:lnTo>
                  <a:cubicBezTo>
                    <a:pt x="1452" y="421"/>
                    <a:pt x="1454" y="431"/>
                    <a:pt x="1454" y="442"/>
                  </a:cubicBezTo>
                  <a:lnTo>
                    <a:pt x="1454" y="455"/>
                  </a:lnTo>
                  <a:lnTo>
                    <a:pt x="1339" y="455"/>
                  </a:lnTo>
                  <a:lnTo>
                    <a:pt x="1339" y="461"/>
                  </a:lnTo>
                  <a:cubicBezTo>
                    <a:pt x="1339" y="467"/>
                    <a:pt x="1340" y="474"/>
                    <a:pt x="1342" y="479"/>
                  </a:cubicBezTo>
                  <a:cubicBezTo>
                    <a:pt x="1344" y="485"/>
                    <a:pt x="1347" y="490"/>
                    <a:pt x="1351" y="494"/>
                  </a:cubicBezTo>
                  <a:cubicBezTo>
                    <a:pt x="1355" y="498"/>
                    <a:pt x="1360" y="501"/>
                    <a:pt x="1365" y="503"/>
                  </a:cubicBezTo>
                  <a:cubicBezTo>
                    <a:pt x="1371" y="505"/>
                    <a:pt x="1377" y="506"/>
                    <a:pt x="1384" y="506"/>
                  </a:cubicBezTo>
                  <a:cubicBezTo>
                    <a:pt x="1394" y="506"/>
                    <a:pt x="1403" y="504"/>
                    <a:pt x="1411" y="499"/>
                  </a:cubicBezTo>
                  <a:cubicBezTo>
                    <a:pt x="1418" y="495"/>
                    <a:pt x="1424" y="488"/>
                    <a:pt x="1427" y="480"/>
                  </a:cubicBezTo>
                  <a:lnTo>
                    <a:pt x="1428" y="478"/>
                  </a:lnTo>
                  <a:lnTo>
                    <a:pt x="1430" y="480"/>
                  </a:lnTo>
                  <a:lnTo>
                    <a:pt x="1449" y="492"/>
                  </a:lnTo>
                  <a:lnTo>
                    <a:pt x="1448" y="494"/>
                  </a:lnTo>
                  <a:cubicBezTo>
                    <a:pt x="1444" y="504"/>
                    <a:pt x="1436" y="513"/>
                    <a:pt x="1425" y="520"/>
                  </a:cubicBezTo>
                  <a:cubicBezTo>
                    <a:pt x="1414" y="527"/>
                    <a:pt x="1400" y="531"/>
                    <a:pt x="1384" y="531"/>
                  </a:cubicBezTo>
                  <a:cubicBezTo>
                    <a:pt x="1373" y="531"/>
                    <a:pt x="1363" y="529"/>
                    <a:pt x="1354" y="525"/>
                  </a:cubicBezTo>
                  <a:cubicBezTo>
                    <a:pt x="1344" y="521"/>
                    <a:pt x="1337" y="515"/>
                    <a:pt x="1330" y="508"/>
                  </a:cubicBezTo>
                  <a:cubicBezTo>
                    <a:pt x="1324" y="501"/>
                    <a:pt x="1319" y="492"/>
                    <a:pt x="1315" y="482"/>
                  </a:cubicBezTo>
                  <a:cubicBezTo>
                    <a:pt x="1312" y="472"/>
                    <a:pt x="1310" y="460"/>
                    <a:pt x="1310" y="448"/>
                  </a:cubicBezTo>
                  <a:cubicBezTo>
                    <a:pt x="1310" y="435"/>
                    <a:pt x="1312" y="424"/>
                    <a:pt x="1315" y="414"/>
                  </a:cubicBezTo>
                  <a:cubicBezTo>
                    <a:pt x="1319" y="403"/>
                    <a:pt x="1324" y="395"/>
                    <a:pt x="1330" y="387"/>
                  </a:cubicBezTo>
                  <a:cubicBezTo>
                    <a:pt x="1337" y="380"/>
                    <a:pt x="1344" y="374"/>
                    <a:pt x="1353" y="371"/>
                  </a:cubicBezTo>
                  <a:cubicBezTo>
                    <a:pt x="1362" y="367"/>
                    <a:pt x="1372" y="365"/>
                    <a:pt x="1383" y="365"/>
                  </a:cubicBezTo>
                  <a:cubicBezTo>
                    <a:pt x="1394" y="365"/>
                    <a:pt x="1403" y="367"/>
                    <a:pt x="1412" y="371"/>
                  </a:cubicBezTo>
                  <a:cubicBezTo>
                    <a:pt x="1421" y="374"/>
                    <a:pt x="1428" y="380"/>
                    <a:pt x="1434" y="387"/>
                  </a:cubicBezTo>
                  <a:cubicBezTo>
                    <a:pt x="1441" y="394"/>
                    <a:pt x="1445" y="402"/>
                    <a:pt x="1449" y="411"/>
                  </a:cubicBezTo>
                  <a:lnTo>
                    <a:pt x="1449" y="411"/>
                  </a:lnTo>
                  <a:close/>
                  <a:moveTo>
                    <a:pt x="1611" y="459"/>
                  </a:moveTo>
                  <a:lnTo>
                    <a:pt x="1611" y="459"/>
                  </a:lnTo>
                  <a:cubicBezTo>
                    <a:pt x="1607" y="454"/>
                    <a:pt x="1602" y="449"/>
                    <a:pt x="1597" y="446"/>
                  </a:cubicBezTo>
                  <a:cubicBezTo>
                    <a:pt x="1592" y="443"/>
                    <a:pt x="1586" y="440"/>
                    <a:pt x="1579" y="439"/>
                  </a:cubicBezTo>
                  <a:cubicBezTo>
                    <a:pt x="1573" y="438"/>
                    <a:pt x="1567" y="436"/>
                    <a:pt x="1562" y="436"/>
                  </a:cubicBezTo>
                  <a:lnTo>
                    <a:pt x="1537" y="432"/>
                  </a:lnTo>
                  <a:cubicBezTo>
                    <a:pt x="1534" y="432"/>
                    <a:pt x="1531" y="431"/>
                    <a:pt x="1527" y="430"/>
                  </a:cubicBezTo>
                  <a:cubicBezTo>
                    <a:pt x="1524" y="429"/>
                    <a:pt x="1521" y="428"/>
                    <a:pt x="1519" y="426"/>
                  </a:cubicBezTo>
                  <a:cubicBezTo>
                    <a:pt x="1517" y="425"/>
                    <a:pt x="1515" y="423"/>
                    <a:pt x="1513" y="420"/>
                  </a:cubicBezTo>
                  <a:cubicBezTo>
                    <a:pt x="1512" y="418"/>
                    <a:pt x="1511" y="415"/>
                    <a:pt x="1511" y="411"/>
                  </a:cubicBezTo>
                  <a:cubicBezTo>
                    <a:pt x="1511" y="404"/>
                    <a:pt x="1514" y="398"/>
                    <a:pt x="1520" y="394"/>
                  </a:cubicBezTo>
                  <a:cubicBezTo>
                    <a:pt x="1526" y="390"/>
                    <a:pt x="1536" y="388"/>
                    <a:pt x="1547" y="388"/>
                  </a:cubicBezTo>
                  <a:cubicBezTo>
                    <a:pt x="1554" y="388"/>
                    <a:pt x="1560" y="389"/>
                    <a:pt x="1565" y="390"/>
                  </a:cubicBezTo>
                  <a:cubicBezTo>
                    <a:pt x="1570" y="391"/>
                    <a:pt x="1575" y="393"/>
                    <a:pt x="1578" y="394"/>
                  </a:cubicBezTo>
                  <a:cubicBezTo>
                    <a:pt x="1582" y="396"/>
                    <a:pt x="1585" y="398"/>
                    <a:pt x="1588" y="401"/>
                  </a:cubicBezTo>
                  <a:cubicBezTo>
                    <a:pt x="1591" y="403"/>
                    <a:pt x="1593" y="405"/>
                    <a:pt x="1595" y="407"/>
                  </a:cubicBezTo>
                  <a:lnTo>
                    <a:pt x="1596" y="409"/>
                  </a:lnTo>
                  <a:lnTo>
                    <a:pt x="1597" y="407"/>
                  </a:lnTo>
                  <a:lnTo>
                    <a:pt x="1613" y="393"/>
                  </a:lnTo>
                  <a:lnTo>
                    <a:pt x="1614" y="391"/>
                  </a:lnTo>
                  <a:lnTo>
                    <a:pt x="1613" y="390"/>
                  </a:lnTo>
                  <a:cubicBezTo>
                    <a:pt x="1605" y="382"/>
                    <a:pt x="1596" y="376"/>
                    <a:pt x="1586" y="371"/>
                  </a:cubicBezTo>
                  <a:cubicBezTo>
                    <a:pt x="1575" y="367"/>
                    <a:pt x="1563" y="365"/>
                    <a:pt x="1548" y="365"/>
                  </a:cubicBezTo>
                  <a:cubicBezTo>
                    <a:pt x="1539" y="365"/>
                    <a:pt x="1531" y="366"/>
                    <a:pt x="1523" y="368"/>
                  </a:cubicBezTo>
                  <a:cubicBezTo>
                    <a:pt x="1515" y="370"/>
                    <a:pt x="1508" y="373"/>
                    <a:pt x="1503" y="377"/>
                  </a:cubicBezTo>
                  <a:cubicBezTo>
                    <a:pt x="1497" y="381"/>
                    <a:pt x="1492" y="386"/>
                    <a:pt x="1489" y="392"/>
                  </a:cubicBezTo>
                  <a:cubicBezTo>
                    <a:pt x="1486" y="398"/>
                    <a:pt x="1484" y="405"/>
                    <a:pt x="1484" y="413"/>
                  </a:cubicBezTo>
                  <a:cubicBezTo>
                    <a:pt x="1484" y="421"/>
                    <a:pt x="1486" y="429"/>
                    <a:pt x="1490" y="434"/>
                  </a:cubicBezTo>
                  <a:cubicBezTo>
                    <a:pt x="1493" y="439"/>
                    <a:pt x="1498" y="444"/>
                    <a:pt x="1503" y="447"/>
                  </a:cubicBezTo>
                  <a:cubicBezTo>
                    <a:pt x="1509" y="450"/>
                    <a:pt x="1515" y="453"/>
                    <a:pt x="1521" y="454"/>
                  </a:cubicBezTo>
                  <a:cubicBezTo>
                    <a:pt x="1527" y="455"/>
                    <a:pt x="1533" y="457"/>
                    <a:pt x="1539" y="457"/>
                  </a:cubicBezTo>
                  <a:lnTo>
                    <a:pt x="1563" y="461"/>
                  </a:lnTo>
                  <a:cubicBezTo>
                    <a:pt x="1567" y="462"/>
                    <a:pt x="1570" y="462"/>
                    <a:pt x="1573" y="463"/>
                  </a:cubicBezTo>
                  <a:cubicBezTo>
                    <a:pt x="1576" y="464"/>
                    <a:pt x="1579" y="465"/>
                    <a:pt x="1582" y="467"/>
                  </a:cubicBezTo>
                  <a:cubicBezTo>
                    <a:pt x="1584" y="468"/>
                    <a:pt x="1586" y="470"/>
                    <a:pt x="1587" y="473"/>
                  </a:cubicBezTo>
                  <a:cubicBezTo>
                    <a:pt x="1588" y="475"/>
                    <a:pt x="1589" y="478"/>
                    <a:pt x="1589" y="482"/>
                  </a:cubicBezTo>
                  <a:cubicBezTo>
                    <a:pt x="1589" y="491"/>
                    <a:pt x="1586" y="497"/>
                    <a:pt x="1578" y="501"/>
                  </a:cubicBezTo>
                  <a:cubicBezTo>
                    <a:pt x="1571" y="505"/>
                    <a:pt x="1561" y="507"/>
                    <a:pt x="1550" y="507"/>
                  </a:cubicBezTo>
                  <a:cubicBezTo>
                    <a:pt x="1537" y="507"/>
                    <a:pt x="1527" y="505"/>
                    <a:pt x="1518" y="501"/>
                  </a:cubicBezTo>
                  <a:cubicBezTo>
                    <a:pt x="1510" y="497"/>
                    <a:pt x="1502" y="491"/>
                    <a:pt x="1495" y="483"/>
                  </a:cubicBezTo>
                  <a:lnTo>
                    <a:pt x="1493" y="482"/>
                  </a:lnTo>
                  <a:lnTo>
                    <a:pt x="1492" y="483"/>
                  </a:lnTo>
                  <a:lnTo>
                    <a:pt x="1476" y="497"/>
                  </a:lnTo>
                  <a:lnTo>
                    <a:pt x="1475" y="498"/>
                  </a:lnTo>
                  <a:lnTo>
                    <a:pt x="1476" y="500"/>
                  </a:lnTo>
                  <a:cubicBezTo>
                    <a:pt x="1484" y="509"/>
                    <a:pt x="1494" y="516"/>
                    <a:pt x="1506" y="522"/>
                  </a:cubicBezTo>
                  <a:cubicBezTo>
                    <a:pt x="1518" y="528"/>
                    <a:pt x="1533" y="531"/>
                    <a:pt x="1549" y="531"/>
                  </a:cubicBezTo>
                  <a:cubicBezTo>
                    <a:pt x="1569" y="531"/>
                    <a:pt x="1585" y="526"/>
                    <a:pt x="1598" y="518"/>
                  </a:cubicBezTo>
                  <a:cubicBezTo>
                    <a:pt x="1610" y="509"/>
                    <a:pt x="1616" y="496"/>
                    <a:pt x="1616" y="480"/>
                  </a:cubicBezTo>
                  <a:cubicBezTo>
                    <a:pt x="1616" y="472"/>
                    <a:pt x="1614" y="464"/>
                    <a:pt x="1611" y="459"/>
                  </a:cubicBezTo>
                  <a:lnTo>
                    <a:pt x="1611" y="459"/>
                  </a:lnTo>
                  <a:close/>
                  <a:moveTo>
                    <a:pt x="473" y="67"/>
                  </a:moveTo>
                  <a:lnTo>
                    <a:pt x="473" y="67"/>
                  </a:lnTo>
                  <a:cubicBezTo>
                    <a:pt x="459" y="67"/>
                    <a:pt x="447" y="71"/>
                    <a:pt x="438" y="78"/>
                  </a:cubicBezTo>
                  <a:cubicBezTo>
                    <a:pt x="430" y="84"/>
                    <a:pt x="425" y="92"/>
                    <a:pt x="421" y="102"/>
                  </a:cubicBezTo>
                  <a:lnTo>
                    <a:pt x="421" y="67"/>
                  </a:lnTo>
                  <a:lnTo>
                    <a:pt x="348" y="67"/>
                  </a:lnTo>
                  <a:lnTo>
                    <a:pt x="348" y="92"/>
                  </a:lnTo>
                  <a:lnTo>
                    <a:pt x="394" y="92"/>
                  </a:lnTo>
                  <a:lnTo>
                    <a:pt x="394" y="202"/>
                  </a:lnTo>
                  <a:lnTo>
                    <a:pt x="348" y="202"/>
                  </a:lnTo>
                  <a:lnTo>
                    <a:pt x="348" y="226"/>
                  </a:lnTo>
                  <a:lnTo>
                    <a:pt x="481" y="226"/>
                  </a:lnTo>
                  <a:lnTo>
                    <a:pt x="481" y="202"/>
                  </a:lnTo>
                  <a:lnTo>
                    <a:pt x="421" y="202"/>
                  </a:lnTo>
                  <a:lnTo>
                    <a:pt x="421" y="137"/>
                  </a:lnTo>
                  <a:cubicBezTo>
                    <a:pt x="421" y="124"/>
                    <a:pt x="425" y="114"/>
                    <a:pt x="433" y="106"/>
                  </a:cubicBezTo>
                  <a:cubicBezTo>
                    <a:pt x="442" y="99"/>
                    <a:pt x="452" y="95"/>
                    <a:pt x="466" y="95"/>
                  </a:cubicBezTo>
                  <a:lnTo>
                    <a:pt x="497" y="95"/>
                  </a:lnTo>
                  <a:lnTo>
                    <a:pt x="497" y="67"/>
                  </a:lnTo>
                  <a:lnTo>
                    <a:pt x="473" y="67"/>
                  </a:lnTo>
                  <a:lnTo>
                    <a:pt x="473" y="67"/>
                  </a:lnTo>
                  <a:close/>
                  <a:moveTo>
                    <a:pt x="1240" y="503"/>
                  </a:moveTo>
                  <a:lnTo>
                    <a:pt x="1240" y="503"/>
                  </a:lnTo>
                  <a:lnTo>
                    <a:pt x="1240" y="368"/>
                  </a:lnTo>
                  <a:lnTo>
                    <a:pt x="1156" y="368"/>
                  </a:lnTo>
                  <a:lnTo>
                    <a:pt x="1156" y="392"/>
                  </a:lnTo>
                  <a:lnTo>
                    <a:pt x="1212" y="392"/>
                  </a:lnTo>
                  <a:lnTo>
                    <a:pt x="1212" y="503"/>
                  </a:lnTo>
                  <a:lnTo>
                    <a:pt x="1156" y="503"/>
                  </a:lnTo>
                  <a:lnTo>
                    <a:pt x="1156" y="527"/>
                  </a:lnTo>
                  <a:lnTo>
                    <a:pt x="1292" y="527"/>
                  </a:lnTo>
                  <a:lnTo>
                    <a:pt x="1292" y="503"/>
                  </a:lnTo>
                  <a:lnTo>
                    <a:pt x="1240" y="503"/>
                  </a:lnTo>
                  <a:lnTo>
                    <a:pt x="1240" y="503"/>
                  </a:lnTo>
                  <a:close/>
                  <a:moveTo>
                    <a:pt x="950" y="67"/>
                  </a:moveTo>
                  <a:lnTo>
                    <a:pt x="950" y="67"/>
                  </a:lnTo>
                  <a:lnTo>
                    <a:pt x="948" y="67"/>
                  </a:lnTo>
                  <a:lnTo>
                    <a:pt x="948" y="177"/>
                  </a:lnTo>
                  <a:cubicBezTo>
                    <a:pt x="948" y="182"/>
                    <a:pt x="947" y="186"/>
                    <a:pt x="945" y="189"/>
                  </a:cubicBezTo>
                  <a:cubicBezTo>
                    <a:pt x="943" y="193"/>
                    <a:pt x="941" y="196"/>
                    <a:pt x="937" y="198"/>
                  </a:cubicBezTo>
                  <a:cubicBezTo>
                    <a:pt x="934" y="200"/>
                    <a:pt x="930" y="202"/>
                    <a:pt x="925" y="203"/>
                  </a:cubicBezTo>
                  <a:cubicBezTo>
                    <a:pt x="921" y="204"/>
                    <a:pt x="916" y="205"/>
                    <a:pt x="912" y="205"/>
                  </a:cubicBezTo>
                  <a:cubicBezTo>
                    <a:pt x="900" y="205"/>
                    <a:pt x="891" y="202"/>
                    <a:pt x="885" y="195"/>
                  </a:cubicBezTo>
                  <a:cubicBezTo>
                    <a:pt x="880" y="189"/>
                    <a:pt x="877" y="178"/>
                    <a:pt x="877" y="164"/>
                  </a:cubicBezTo>
                  <a:lnTo>
                    <a:pt x="877" y="67"/>
                  </a:lnTo>
                  <a:lnTo>
                    <a:pt x="849" y="67"/>
                  </a:lnTo>
                  <a:lnTo>
                    <a:pt x="849" y="169"/>
                  </a:lnTo>
                  <a:cubicBezTo>
                    <a:pt x="849" y="188"/>
                    <a:pt x="854" y="203"/>
                    <a:pt x="864" y="214"/>
                  </a:cubicBezTo>
                  <a:cubicBezTo>
                    <a:pt x="874" y="224"/>
                    <a:pt x="888" y="230"/>
                    <a:pt x="905" y="230"/>
                  </a:cubicBezTo>
                  <a:cubicBezTo>
                    <a:pt x="911" y="230"/>
                    <a:pt x="917" y="229"/>
                    <a:pt x="922" y="227"/>
                  </a:cubicBezTo>
                  <a:cubicBezTo>
                    <a:pt x="927" y="226"/>
                    <a:pt x="931" y="223"/>
                    <a:pt x="935" y="221"/>
                  </a:cubicBezTo>
                  <a:cubicBezTo>
                    <a:pt x="939" y="218"/>
                    <a:pt x="942" y="215"/>
                    <a:pt x="944" y="211"/>
                  </a:cubicBezTo>
                  <a:cubicBezTo>
                    <a:pt x="946" y="209"/>
                    <a:pt x="947" y="206"/>
                    <a:pt x="948" y="204"/>
                  </a:cubicBezTo>
                  <a:lnTo>
                    <a:pt x="948" y="226"/>
                  </a:lnTo>
                  <a:lnTo>
                    <a:pt x="976" y="226"/>
                  </a:lnTo>
                  <a:lnTo>
                    <a:pt x="976" y="67"/>
                  </a:lnTo>
                  <a:lnTo>
                    <a:pt x="950" y="67"/>
                  </a:lnTo>
                  <a:lnTo>
                    <a:pt x="950" y="67"/>
                  </a:lnTo>
                  <a:close/>
                  <a:moveTo>
                    <a:pt x="1107" y="368"/>
                  </a:moveTo>
                  <a:lnTo>
                    <a:pt x="1107" y="368"/>
                  </a:lnTo>
                  <a:cubicBezTo>
                    <a:pt x="1093" y="368"/>
                    <a:pt x="1081" y="372"/>
                    <a:pt x="1072" y="379"/>
                  </a:cubicBezTo>
                  <a:cubicBezTo>
                    <a:pt x="1064" y="385"/>
                    <a:pt x="1058" y="393"/>
                    <a:pt x="1055" y="403"/>
                  </a:cubicBezTo>
                  <a:lnTo>
                    <a:pt x="1055" y="368"/>
                  </a:lnTo>
                  <a:lnTo>
                    <a:pt x="982" y="368"/>
                  </a:lnTo>
                  <a:lnTo>
                    <a:pt x="982" y="392"/>
                  </a:lnTo>
                  <a:lnTo>
                    <a:pt x="1027" y="392"/>
                  </a:lnTo>
                  <a:lnTo>
                    <a:pt x="1027" y="503"/>
                  </a:lnTo>
                  <a:lnTo>
                    <a:pt x="982" y="503"/>
                  </a:lnTo>
                  <a:lnTo>
                    <a:pt x="982" y="527"/>
                  </a:lnTo>
                  <a:lnTo>
                    <a:pt x="1115" y="527"/>
                  </a:lnTo>
                  <a:lnTo>
                    <a:pt x="1115" y="503"/>
                  </a:lnTo>
                  <a:lnTo>
                    <a:pt x="1055" y="503"/>
                  </a:lnTo>
                  <a:lnTo>
                    <a:pt x="1055" y="438"/>
                  </a:lnTo>
                  <a:cubicBezTo>
                    <a:pt x="1055" y="425"/>
                    <a:pt x="1059" y="415"/>
                    <a:pt x="1067" y="407"/>
                  </a:cubicBezTo>
                  <a:cubicBezTo>
                    <a:pt x="1075" y="400"/>
                    <a:pt x="1086" y="396"/>
                    <a:pt x="1100" y="396"/>
                  </a:cubicBezTo>
                  <a:lnTo>
                    <a:pt x="1130" y="396"/>
                  </a:lnTo>
                  <a:lnTo>
                    <a:pt x="1130" y="368"/>
                  </a:lnTo>
                  <a:lnTo>
                    <a:pt x="1107" y="368"/>
                  </a:lnTo>
                  <a:lnTo>
                    <a:pt x="1107" y="368"/>
                  </a:lnTo>
                  <a:close/>
                  <a:moveTo>
                    <a:pt x="1085" y="202"/>
                  </a:moveTo>
                  <a:lnTo>
                    <a:pt x="1085" y="202"/>
                  </a:lnTo>
                  <a:lnTo>
                    <a:pt x="1085" y="0"/>
                  </a:lnTo>
                  <a:lnTo>
                    <a:pt x="1004" y="0"/>
                  </a:lnTo>
                  <a:lnTo>
                    <a:pt x="1004" y="24"/>
                  </a:lnTo>
                  <a:lnTo>
                    <a:pt x="1058" y="24"/>
                  </a:lnTo>
                  <a:lnTo>
                    <a:pt x="1058" y="202"/>
                  </a:lnTo>
                  <a:lnTo>
                    <a:pt x="1004" y="202"/>
                  </a:lnTo>
                  <a:lnTo>
                    <a:pt x="1004" y="226"/>
                  </a:lnTo>
                  <a:lnTo>
                    <a:pt x="1139" y="226"/>
                  </a:lnTo>
                  <a:lnTo>
                    <a:pt x="1139" y="202"/>
                  </a:lnTo>
                  <a:lnTo>
                    <a:pt x="1085" y="202"/>
                  </a:lnTo>
                  <a:lnTo>
                    <a:pt x="1085" y="202"/>
                  </a:lnTo>
                  <a:close/>
                  <a:moveTo>
                    <a:pt x="7" y="314"/>
                  </a:moveTo>
                  <a:lnTo>
                    <a:pt x="7" y="314"/>
                  </a:lnTo>
                  <a:lnTo>
                    <a:pt x="5" y="314"/>
                  </a:lnTo>
                  <a:lnTo>
                    <a:pt x="5" y="337"/>
                  </a:lnTo>
                  <a:lnTo>
                    <a:pt x="57" y="337"/>
                  </a:lnTo>
                  <a:lnTo>
                    <a:pt x="57" y="503"/>
                  </a:lnTo>
                  <a:lnTo>
                    <a:pt x="5" y="503"/>
                  </a:lnTo>
                  <a:lnTo>
                    <a:pt x="5" y="527"/>
                  </a:lnTo>
                  <a:lnTo>
                    <a:pt x="138" y="527"/>
                  </a:lnTo>
                  <a:lnTo>
                    <a:pt x="138" y="503"/>
                  </a:lnTo>
                  <a:lnTo>
                    <a:pt x="86" y="503"/>
                  </a:lnTo>
                  <a:lnTo>
                    <a:pt x="86" y="337"/>
                  </a:lnTo>
                  <a:lnTo>
                    <a:pt x="138" y="337"/>
                  </a:lnTo>
                  <a:lnTo>
                    <a:pt x="138" y="314"/>
                  </a:lnTo>
                  <a:lnTo>
                    <a:pt x="7" y="314"/>
                  </a:lnTo>
                  <a:lnTo>
                    <a:pt x="7" y="314"/>
                  </a:lnTo>
                  <a:close/>
                  <a:moveTo>
                    <a:pt x="733" y="92"/>
                  </a:moveTo>
                  <a:lnTo>
                    <a:pt x="733" y="92"/>
                  </a:lnTo>
                  <a:lnTo>
                    <a:pt x="733" y="202"/>
                  </a:lnTo>
                  <a:lnTo>
                    <a:pt x="681" y="202"/>
                  </a:lnTo>
                  <a:lnTo>
                    <a:pt x="681" y="226"/>
                  </a:lnTo>
                  <a:lnTo>
                    <a:pt x="816" y="226"/>
                  </a:lnTo>
                  <a:lnTo>
                    <a:pt x="816" y="202"/>
                  </a:lnTo>
                  <a:lnTo>
                    <a:pt x="761" y="202"/>
                  </a:lnTo>
                  <a:lnTo>
                    <a:pt x="761" y="92"/>
                  </a:lnTo>
                  <a:lnTo>
                    <a:pt x="823" y="92"/>
                  </a:lnTo>
                  <a:lnTo>
                    <a:pt x="823" y="67"/>
                  </a:lnTo>
                  <a:lnTo>
                    <a:pt x="761" y="67"/>
                  </a:lnTo>
                  <a:lnTo>
                    <a:pt x="761" y="24"/>
                  </a:lnTo>
                  <a:lnTo>
                    <a:pt x="823" y="24"/>
                  </a:lnTo>
                  <a:lnTo>
                    <a:pt x="823" y="0"/>
                  </a:lnTo>
                  <a:lnTo>
                    <a:pt x="769" y="0"/>
                  </a:lnTo>
                  <a:cubicBezTo>
                    <a:pt x="757" y="0"/>
                    <a:pt x="748" y="4"/>
                    <a:pt x="742" y="11"/>
                  </a:cubicBezTo>
                  <a:cubicBezTo>
                    <a:pt x="736" y="17"/>
                    <a:pt x="733" y="26"/>
                    <a:pt x="733" y="37"/>
                  </a:cubicBezTo>
                  <a:lnTo>
                    <a:pt x="733" y="67"/>
                  </a:lnTo>
                  <a:lnTo>
                    <a:pt x="678" y="67"/>
                  </a:lnTo>
                  <a:lnTo>
                    <a:pt x="678" y="92"/>
                  </a:lnTo>
                  <a:lnTo>
                    <a:pt x="733" y="92"/>
                  </a:lnTo>
                  <a:lnTo>
                    <a:pt x="733" y="92"/>
                  </a:lnTo>
                  <a:close/>
                  <a:moveTo>
                    <a:pt x="42" y="53"/>
                  </a:moveTo>
                  <a:lnTo>
                    <a:pt x="42" y="53"/>
                  </a:lnTo>
                  <a:cubicBezTo>
                    <a:pt x="50" y="40"/>
                    <a:pt x="62" y="34"/>
                    <a:pt x="78" y="34"/>
                  </a:cubicBezTo>
                  <a:cubicBezTo>
                    <a:pt x="84" y="34"/>
                    <a:pt x="89" y="35"/>
                    <a:pt x="94" y="37"/>
                  </a:cubicBezTo>
                  <a:cubicBezTo>
                    <a:pt x="98" y="39"/>
                    <a:pt x="102" y="41"/>
                    <a:pt x="105" y="44"/>
                  </a:cubicBezTo>
                  <a:cubicBezTo>
                    <a:pt x="108" y="47"/>
                    <a:pt x="111" y="51"/>
                    <a:pt x="113" y="54"/>
                  </a:cubicBezTo>
                  <a:cubicBezTo>
                    <a:pt x="116" y="58"/>
                    <a:pt x="118" y="63"/>
                    <a:pt x="119" y="67"/>
                  </a:cubicBezTo>
                  <a:lnTo>
                    <a:pt x="120" y="69"/>
                  </a:lnTo>
                  <a:lnTo>
                    <a:pt x="122" y="68"/>
                  </a:lnTo>
                  <a:lnTo>
                    <a:pt x="143" y="58"/>
                  </a:lnTo>
                  <a:lnTo>
                    <a:pt x="145" y="58"/>
                  </a:lnTo>
                  <a:lnTo>
                    <a:pt x="144" y="56"/>
                  </a:lnTo>
                  <a:cubicBezTo>
                    <a:pt x="142" y="50"/>
                    <a:pt x="138" y="45"/>
                    <a:pt x="135" y="39"/>
                  </a:cubicBezTo>
                  <a:cubicBezTo>
                    <a:pt x="132" y="34"/>
                    <a:pt x="127" y="28"/>
                    <a:pt x="122" y="24"/>
                  </a:cubicBezTo>
                  <a:cubicBezTo>
                    <a:pt x="117" y="19"/>
                    <a:pt x="111" y="16"/>
                    <a:pt x="104" y="13"/>
                  </a:cubicBezTo>
                  <a:cubicBezTo>
                    <a:pt x="96" y="10"/>
                    <a:pt x="88" y="9"/>
                    <a:pt x="78" y="9"/>
                  </a:cubicBezTo>
                  <a:cubicBezTo>
                    <a:pt x="52" y="9"/>
                    <a:pt x="32" y="19"/>
                    <a:pt x="19" y="38"/>
                  </a:cubicBezTo>
                  <a:cubicBezTo>
                    <a:pt x="7" y="57"/>
                    <a:pt x="0" y="84"/>
                    <a:pt x="0" y="119"/>
                  </a:cubicBezTo>
                  <a:cubicBezTo>
                    <a:pt x="0" y="155"/>
                    <a:pt x="7" y="182"/>
                    <a:pt x="19" y="201"/>
                  </a:cubicBezTo>
                  <a:cubicBezTo>
                    <a:pt x="32" y="220"/>
                    <a:pt x="52" y="230"/>
                    <a:pt x="78" y="230"/>
                  </a:cubicBezTo>
                  <a:cubicBezTo>
                    <a:pt x="88" y="230"/>
                    <a:pt x="96" y="228"/>
                    <a:pt x="104" y="226"/>
                  </a:cubicBezTo>
                  <a:cubicBezTo>
                    <a:pt x="111" y="223"/>
                    <a:pt x="117" y="219"/>
                    <a:pt x="122" y="215"/>
                  </a:cubicBezTo>
                  <a:cubicBezTo>
                    <a:pt x="127" y="210"/>
                    <a:pt x="132" y="205"/>
                    <a:pt x="135" y="200"/>
                  </a:cubicBezTo>
                  <a:cubicBezTo>
                    <a:pt x="138" y="194"/>
                    <a:pt x="142" y="188"/>
                    <a:pt x="144" y="183"/>
                  </a:cubicBezTo>
                  <a:lnTo>
                    <a:pt x="145" y="181"/>
                  </a:lnTo>
                  <a:lnTo>
                    <a:pt x="143" y="180"/>
                  </a:lnTo>
                  <a:lnTo>
                    <a:pt x="122" y="170"/>
                  </a:lnTo>
                  <a:lnTo>
                    <a:pt x="120" y="170"/>
                  </a:lnTo>
                  <a:lnTo>
                    <a:pt x="119" y="171"/>
                  </a:lnTo>
                  <a:cubicBezTo>
                    <a:pt x="118" y="176"/>
                    <a:pt x="116" y="180"/>
                    <a:pt x="113" y="184"/>
                  </a:cubicBezTo>
                  <a:cubicBezTo>
                    <a:pt x="111" y="188"/>
                    <a:pt x="108" y="192"/>
                    <a:pt x="105" y="195"/>
                  </a:cubicBezTo>
                  <a:cubicBezTo>
                    <a:pt x="102" y="198"/>
                    <a:pt x="98" y="200"/>
                    <a:pt x="94" y="202"/>
                  </a:cubicBezTo>
                  <a:cubicBezTo>
                    <a:pt x="89" y="203"/>
                    <a:pt x="84" y="204"/>
                    <a:pt x="78" y="204"/>
                  </a:cubicBezTo>
                  <a:cubicBezTo>
                    <a:pt x="62" y="204"/>
                    <a:pt x="50" y="198"/>
                    <a:pt x="42" y="186"/>
                  </a:cubicBezTo>
                  <a:cubicBezTo>
                    <a:pt x="34" y="174"/>
                    <a:pt x="30" y="157"/>
                    <a:pt x="30" y="136"/>
                  </a:cubicBezTo>
                  <a:lnTo>
                    <a:pt x="30" y="102"/>
                  </a:lnTo>
                  <a:cubicBezTo>
                    <a:pt x="30" y="82"/>
                    <a:pt x="34" y="65"/>
                    <a:pt x="42" y="53"/>
                  </a:cubicBezTo>
                  <a:lnTo>
                    <a:pt x="42" y="53"/>
                  </a:lnTo>
                  <a:close/>
                  <a:moveTo>
                    <a:pt x="1211" y="305"/>
                  </a:moveTo>
                  <a:lnTo>
                    <a:pt x="1211" y="305"/>
                  </a:lnTo>
                  <a:cubicBezTo>
                    <a:pt x="1213" y="302"/>
                    <a:pt x="1217" y="301"/>
                    <a:pt x="1221" y="300"/>
                  </a:cubicBezTo>
                  <a:cubicBezTo>
                    <a:pt x="1217" y="301"/>
                    <a:pt x="1213" y="302"/>
                    <a:pt x="1211" y="305"/>
                  </a:cubicBezTo>
                  <a:lnTo>
                    <a:pt x="1211" y="305"/>
                  </a:lnTo>
                  <a:close/>
                  <a:moveTo>
                    <a:pt x="1231" y="300"/>
                  </a:moveTo>
                  <a:lnTo>
                    <a:pt x="1231" y="300"/>
                  </a:lnTo>
                  <a:cubicBezTo>
                    <a:pt x="1235" y="301"/>
                    <a:pt x="1239" y="302"/>
                    <a:pt x="1241" y="305"/>
                  </a:cubicBezTo>
                  <a:cubicBezTo>
                    <a:pt x="1239" y="302"/>
                    <a:pt x="1235" y="301"/>
                    <a:pt x="1231" y="300"/>
                  </a:cubicBezTo>
                  <a:lnTo>
                    <a:pt x="1231" y="300"/>
                  </a:lnTo>
                  <a:close/>
                  <a:moveTo>
                    <a:pt x="1210" y="332"/>
                  </a:moveTo>
                  <a:lnTo>
                    <a:pt x="1210" y="332"/>
                  </a:lnTo>
                  <a:cubicBezTo>
                    <a:pt x="1207" y="329"/>
                    <a:pt x="1205" y="325"/>
                    <a:pt x="1205" y="320"/>
                  </a:cubicBezTo>
                  <a:lnTo>
                    <a:pt x="1205" y="316"/>
                  </a:lnTo>
                  <a:cubicBezTo>
                    <a:pt x="1205" y="311"/>
                    <a:pt x="1207" y="307"/>
                    <a:pt x="1210" y="303"/>
                  </a:cubicBezTo>
                  <a:cubicBezTo>
                    <a:pt x="1213" y="300"/>
                    <a:pt x="1218" y="298"/>
                    <a:pt x="1226" y="298"/>
                  </a:cubicBezTo>
                  <a:cubicBezTo>
                    <a:pt x="1233" y="298"/>
                    <a:pt x="1239" y="300"/>
                    <a:pt x="1242" y="303"/>
                  </a:cubicBezTo>
                  <a:cubicBezTo>
                    <a:pt x="1245" y="307"/>
                    <a:pt x="1247" y="311"/>
                    <a:pt x="1247" y="316"/>
                  </a:cubicBezTo>
                  <a:lnTo>
                    <a:pt x="1247" y="320"/>
                  </a:lnTo>
                  <a:cubicBezTo>
                    <a:pt x="1247" y="325"/>
                    <a:pt x="1245" y="329"/>
                    <a:pt x="1242" y="332"/>
                  </a:cubicBezTo>
                  <a:cubicBezTo>
                    <a:pt x="1239" y="336"/>
                    <a:pt x="1233" y="337"/>
                    <a:pt x="1226" y="337"/>
                  </a:cubicBezTo>
                  <a:cubicBezTo>
                    <a:pt x="1218" y="337"/>
                    <a:pt x="1213" y="336"/>
                    <a:pt x="1210" y="332"/>
                  </a:cubicBezTo>
                  <a:lnTo>
                    <a:pt x="1210" y="332"/>
                  </a:lnTo>
                  <a:close/>
                  <a:moveTo>
                    <a:pt x="439" y="420"/>
                  </a:moveTo>
                  <a:lnTo>
                    <a:pt x="439" y="420"/>
                  </a:lnTo>
                  <a:cubicBezTo>
                    <a:pt x="439" y="415"/>
                    <a:pt x="438" y="410"/>
                    <a:pt x="436" y="407"/>
                  </a:cubicBezTo>
                  <a:cubicBezTo>
                    <a:pt x="434" y="403"/>
                    <a:pt x="431" y="400"/>
                    <a:pt x="427" y="397"/>
                  </a:cubicBezTo>
                  <a:cubicBezTo>
                    <a:pt x="424" y="395"/>
                    <a:pt x="420" y="393"/>
                    <a:pt x="415" y="391"/>
                  </a:cubicBezTo>
                  <a:cubicBezTo>
                    <a:pt x="411" y="390"/>
                    <a:pt x="406" y="389"/>
                    <a:pt x="400" y="389"/>
                  </a:cubicBezTo>
                  <a:cubicBezTo>
                    <a:pt x="387" y="389"/>
                    <a:pt x="376" y="394"/>
                    <a:pt x="369" y="402"/>
                  </a:cubicBezTo>
                  <a:cubicBezTo>
                    <a:pt x="362" y="410"/>
                    <a:pt x="358" y="421"/>
                    <a:pt x="358" y="434"/>
                  </a:cubicBezTo>
                  <a:lnTo>
                    <a:pt x="358" y="461"/>
                  </a:lnTo>
                  <a:cubicBezTo>
                    <a:pt x="358" y="474"/>
                    <a:pt x="362" y="485"/>
                    <a:pt x="369" y="494"/>
                  </a:cubicBezTo>
                  <a:cubicBezTo>
                    <a:pt x="376" y="502"/>
                    <a:pt x="387" y="506"/>
                    <a:pt x="400" y="506"/>
                  </a:cubicBezTo>
                  <a:cubicBezTo>
                    <a:pt x="406" y="506"/>
                    <a:pt x="411" y="505"/>
                    <a:pt x="415" y="504"/>
                  </a:cubicBezTo>
                  <a:cubicBezTo>
                    <a:pt x="420" y="502"/>
                    <a:pt x="424" y="500"/>
                    <a:pt x="427" y="498"/>
                  </a:cubicBezTo>
                  <a:cubicBezTo>
                    <a:pt x="431" y="495"/>
                    <a:pt x="434" y="492"/>
                    <a:pt x="436" y="488"/>
                  </a:cubicBezTo>
                  <a:cubicBezTo>
                    <a:pt x="438" y="485"/>
                    <a:pt x="439" y="480"/>
                    <a:pt x="439" y="476"/>
                  </a:cubicBezTo>
                  <a:lnTo>
                    <a:pt x="439" y="420"/>
                  </a:lnTo>
                  <a:lnTo>
                    <a:pt x="439" y="420"/>
                  </a:lnTo>
                  <a:close/>
                  <a:moveTo>
                    <a:pt x="464" y="301"/>
                  </a:moveTo>
                  <a:lnTo>
                    <a:pt x="464" y="301"/>
                  </a:lnTo>
                  <a:lnTo>
                    <a:pt x="466" y="301"/>
                  </a:lnTo>
                  <a:lnTo>
                    <a:pt x="466" y="527"/>
                  </a:lnTo>
                  <a:lnTo>
                    <a:pt x="439" y="527"/>
                  </a:lnTo>
                  <a:lnTo>
                    <a:pt x="439" y="504"/>
                  </a:lnTo>
                  <a:cubicBezTo>
                    <a:pt x="428" y="522"/>
                    <a:pt x="412" y="531"/>
                    <a:pt x="391" y="531"/>
                  </a:cubicBezTo>
                  <a:cubicBezTo>
                    <a:pt x="372" y="531"/>
                    <a:pt x="356" y="523"/>
                    <a:pt x="345" y="508"/>
                  </a:cubicBezTo>
                  <a:cubicBezTo>
                    <a:pt x="334" y="494"/>
                    <a:pt x="329" y="474"/>
                    <a:pt x="329" y="448"/>
                  </a:cubicBezTo>
                  <a:cubicBezTo>
                    <a:pt x="329" y="422"/>
                    <a:pt x="334" y="401"/>
                    <a:pt x="345" y="387"/>
                  </a:cubicBezTo>
                  <a:cubicBezTo>
                    <a:pt x="356" y="372"/>
                    <a:pt x="372" y="365"/>
                    <a:pt x="391" y="365"/>
                  </a:cubicBezTo>
                  <a:cubicBezTo>
                    <a:pt x="412" y="365"/>
                    <a:pt x="428" y="373"/>
                    <a:pt x="439" y="391"/>
                  </a:cubicBezTo>
                  <a:lnTo>
                    <a:pt x="439" y="301"/>
                  </a:lnTo>
                  <a:lnTo>
                    <a:pt x="464" y="301"/>
                  </a:lnTo>
                  <a:lnTo>
                    <a:pt x="464" y="301"/>
                  </a:lnTo>
                  <a:close/>
                  <a:moveTo>
                    <a:pt x="272" y="155"/>
                  </a:moveTo>
                  <a:lnTo>
                    <a:pt x="272" y="155"/>
                  </a:lnTo>
                  <a:lnTo>
                    <a:pt x="240" y="155"/>
                  </a:lnTo>
                  <a:cubicBezTo>
                    <a:pt x="226" y="155"/>
                    <a:pt x="216" y="157"/>
                    <a:pt x="210" y="161"/>
                  </a:cubicBezTo>
                  <a:cubicBezTo>
                    <a:pt x="204" y="165"/>
                    <a:pt x="201" y="170"/>
                    <a:pt x="201" y="177"/>
                  </a:cubicBezTo>
                  <a:lnTo>
                    <a:pt x="201" y="183"/>
                  </a:lnTo>
                  <a:cubicBezTo>
                    <a:pt x="201" y="191"/>
                    <a:pt x="203" y="196"/>
                    <a:pt x="208" y="200"/>
                  </a:cubicBezTo>
                  <a:cubicBezTo>
                    <a:pt x="214" y="204"/>
                    <a:pt x="221" y="206"/>
                    <a:pt x="231" y="206"/>
                  </a:cubicBezTo>
                  <a:cubicBezTo>
                    <a:pt x="237" y="206"/>
                    <a:pt x="243" y="205"/>
                    <a:pt x="248" y="204"/>
                  </a:cubicBezTo>
                  <a:cubicBezTo>
                    <a:pt x="253" y="202"/>
                    <a:pt x="257" y="201"/>
                    <a:pt x="261" y="198"/>
                  </a:cubicBezTo>
                  <a:cubicBezTo>
                    <a:pt x="264" y="196"/>
                    <a:pt x="267" y="193"/>
                    <a:pt x="269" y="190"/>
                  </a:cubicBezTo>
                  <a:cubicBezTo>
                    <a:pt x="271" y="186"/>
                    <a:pt x="272" y="183"/>
                    <a:pt x="272" y="179"/>
                  </a:cubicBezTo>
                  <a:lnTo>
                    <a:pt x="272" y="155"/>
                  </a:lnTo>
                  <a:lnTo>
                    <a:pt x="272" y="155"/>
                  </a:lnTo>
                  <a:close/>
                  <a:moveTo>
                    <a:pt x="319" y="202"/>
                  </a:moveTo>
                  <a:lnTo>
                    <a:pt x="319" y="202"/>
                  </a:lnTo>
                  <a:lnTo>
                    <a:pt x="321" y="202"/>
                  </a:lnTo>
                  <a:lnTo>
                    <a:pt x="321" y="226"/>
                  </a:lnTo>
                  <a:lnTo>
                    <a:pt x="303" y="226"/>
                  </a:lnTo>
                  <a:cubicBezTo>
                    <a:pt x="293" y="226"/>
                    <a:pt x="286" y="223"/>
                    <a:pt x="281" y="218"/>
                  </a:cubicBezTo>
                  <a:cubicBezTo>
                    <a:pt x="278" y="214"/>
                    <a:pt x="275" y="209"/>
                    <a:pt x="274" y="203"/>
                  </a:cubicBezTo>
                  <a:cubicBezTo>
                    <a:pt x="270" y="211"/>
                    <a:pt x="265" y="217"/>
                    <a:pt x="258" y="222"/>
                  </a:cubicBezTo>
                  <a:cubicBezTo>
                    <a:pt x="250" y="227"/>
                    <a:pt x="240" y="230"/>
                    <a:pt x="227" y="230"/>
                  </a:cubicBezTo>
                  <a:cubicBezTo>
                    <a:pt x="210" y="230"/>
                    <a:pt x="197" y="225"/>
                    <a:pt x="187" y="217"/>
                  </a:cubicBezTo>
                  <a:cubicBezTo>
                    <a:pt x="177" y="208"/>
                    <a:pt x="172" y="196"/>
                    <a:pt x="172" y="181"/>
                  </a:cubicBezTo>
                  <a:cubicBezTo>
                    <a:pt x="172" y="166"/>
                    <a:pt x="177" y="154"/>
                    <a:pt x="188" y="146"/>
                  </a:cubicBezTo>
                  <a:cubicBezTo>
                    <a:pt x="199" y="138"/>
                    <a:pt x="217" y="134"/>
                    <a:pt x="240" y="134"/>
                  </a:cubicBezTo>
                  <a:lnTo>
                    <a:pt x="272" y="134"/>
                  </a:lnTo>
                  <a:lnTo>
                    <a:pt x="272" y="120"/>
                  </a:lnTo>
                  <a:cubicBezTo>
                    <a:pt x="272" y="110"/>
                    <a:pt x="269" y="101"/>
                    <a:pt x="263" y="96"/>
                  </a:cubicBezTo>
                  <a:cubicBezTo>
                    <a:pt x="257" y="91"/>
                    <a:pt x="248" y="88"/>
                    <a:pt x="237" y="88"/>
                  </a:cubicBezTo>
                  <a:cubicBezTo>
                    <a:pt x="226" y="88"/>
                    <a:pt x="218" y="90"/>
                    <a:pt x="212" y="94"/>
                  </a:cubicBezTo>
                  <a:cubicBezTo>
                    <a:pt x="205" y="98"/>
                    <a:pt x="200" y="103"/>
                    <a:pt x="196" y="110"/>
                  </a:cubicBezTo>
                  <a:lnTo>
                    <a:pt x="196" y="112"/>
                  </a:lnTo>
                  <a:lnTo>
                    <a:pt x="194" y="110"/>
                  </a:lnTo>
                  <a:lnTo>
                    <a:pt x="178" y="98"/>
                  </a:lnTo>
                  <a:lnTo>
                    <a:pt x="177" y="98"/>
                  </a:lnTo>
                  <a:lnTo>
                    <a:pt x="177" y="96"/>
                  </a:lnTo>
                  <a:cubicBezTo>
                    <a:pt x="179" y="92"/>
                    <a:pt x="182" y="88"/>
                    <a:pt x="186" y="84"/>
                  </a:cubicBezTo>
                  <a:cubicBezTo>
                    <a:pt x="189" y="80"/>
                    <a:pt x="193" y="77"/>
                    <a:pt x="199" y="74"/>
                  </a:cubicBezTo>
                  <a:cubicBezTo>
                    <a:pt x="204" y="71"/>
                    <a:pt x="210" y="68"/>
                    <a:pt x="216" y="66"/>
                  </a:cubicBezTo>
                  <a:cubicBezTo>
                    <a:pt x="223" y="65"/>
                    <a:pt x="230" y="64"/>
                    <a:pt x="238" y="64"/>
                  </a:cubicBezTo>
                  <a:cubicBezTo>
                    <a:pt x="257" y="64"/>
                    <a:pt x="272" y="69"/>
                    <a:pt x="283" y="78"/>
                  </a:cubicBezTo>
                  <a:cubicBezTo>
                    <a:pt x="294" y="88"/>
                    <a:pt x="299" y="101"/>
                    <a:pt x="299" y="118"/>
                  </a:cubicBezTo>
                  <a:lnTo>
                    <a:pt x="299" y="202"/>
                  </a:lnTo>
                  <a:lnTo>
                    <a:pt x="319" y="202"/>
                  </a:lnTo>
                  <a:lnTo>
                    <a:pt x="319" y="202"/>
                  </a:lnTo>
                  <a:close/>
                  <a:moveTo>
                    <a:pt x="286" y="381"/>
                  </a:moveTo>
                  <a:lnTo>
                    <a:pt x="286" y="381"/>
                  </a:lnTo>
                  <a:cubicBezTo>
                    <a:pt x="296" y="391"/>
                    <a:pt x="301" y="406"/>
                    <a:pt x="301" y="426"/>
                  </a:cubicBezTo>
                  <a:lnTo>
                    <a:pt x="301" y="527"/>
                  </a:lnTo>
                  <a:lnTo>
                    <a:pt x="274" y="527"/>
                  </a:lnTo>
                  <a:lnTo>
                    <a:pt x="274" y="430"/>
                  </a:lnTo>
                  <a:cubicBezTo>
                    <a:pt x="274" y="416"/>
                    <a:pt x="271" y="406"/>
                    <a:pt x="265" y="399"/>
                  </a:cubicBezTo>
                  <a:cubicBezTo>
                    <a:pt x="259" y="393"/>
                    <a:pt x="250" y="389"/>
                    <a:pt x="239" y="389"/>
                  </a:cubicBezTo>
                  <a:cubicBezTo>
                    <a:pt x="234" y="389"/>
                    <a:pt x="230" y="390"/>
                    <a:pt x="225" y="391"/>
                  </a:cubicBezTo>
                  <a:cubicBezTo>
                    <a:pt x="221" y="392"/>
                    <a:pt x="217" y="394"/>
                    <a:pt x="213" y="396"/>
                  </a:cubicBezTo>
                  <a:cubicBezTo>
                    <a:pt x="210" y="399"/>
                    <a:pt x="207" y="402"/>
                    <a:pt x="205" y="405"/>
                  </a:cubicBezTo>
                  <a:cubicBezTo>
                    <a:pt x="203" y="409"/>
                    <a:pt x="202" y="413"/>
                    <a:pt x="202" y="418"/>
                  </a:cubicBezTo>
                  <a:lnTo>
                    <a:pt x="202" y="527"/>
                  </a:lnTo>
                  <a:lnTo>
                    <a:pt x="175" y="527"/>
                  </a:lnTo>
                  <a:lnTo>
                    <a:pt x="175" y="368"/>
                  </a:lnTo>
                  <a:lnTo>
                    <a:pt x="202" y="368"/>
                  </a:lnTo>
                  <a:lnTo>
                    <a:pt x="202" y="390"/>
                  </a:lnTo>
                  <a:cubicBezTo>
                    <a:pt x="203" y="388"/>
                    <a:pt x="205" y="386"/>
                    <a:pt x="206" y="383"/>
                  </a:cubicBezTo>
                  <a:cubicBezTo>
                    <a:pt x="209" y="380"/>
                    <a:pt x="212" y="376"/>
                    <a:pt x="216" y="374"/>
                  </a:cubicBezTo>
                  <a:cubicBezTo>
                    <a:pt x="219" y="371"/>
                    <a:pt x="224" y="369"/>
                    <a:pt x="228" y="367"/>
                  </a:cubicBezTo>
                  <a:cubicBezTo>
                    <a:pt x="233" y="366"/>
                    <a:pt x="239" y="365"/>
                    <a:pt x="246" y="365"/>
                  </a:cubicBezTo>
                  <a:cubicBezTo>
                    <a:pt x="262" y="365"/>
                    <a:pt x="276" y="370"/>
                    <a:pt x="286" y="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A">
  <p:cSld name="Section Divider A"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/>
          <p:nvPr/>
        </p:nvSpPr>
        <p:spPr>
          <a:xfrm>
            <a:off x="2649213" y="0"/>
            <a:ext cx="21733200" cy="1371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0" name="Google Shape;40;p5"/>
          <p:cNvSpPr/>
          <p:nvPr/>
        </p:nvSpPr>
        <p:spPr>
          <a:xfrm>
            <a:off x="0" y="2361600"/>
            <a:ext cx="23425200" cy="1135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" name="Google Shape;41;p5"/>
          <p:cNvSpPr txBox="1"/>
          <p:nvPr>
            <p:ph type="title"/>
          </p:nvPr>
        </p:nvSpPr>
        <p:spPr>
          <a:xfrm>
            <a:off x="1901182" y="6976219"/>
            <a:ext cx="205749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Font typeface="IBM Plex Mono"/>
              <a:buNone/>
              <a:defRPr i="0" sz="10000">
                <a:solidFill>
                  <a:schemeClr val="lt1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2" name="Google Shape;42;p5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43" name="Google Shape;43;p5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4" name="Google Shape;44;p5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45" name="Google Shape;45;p5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Divider B">
  <p:cSld name="Section Divider B">
    <p:bg>
      <p:bgPr>
        <a:solidFill>
          <a:schemeClr val="lt1"/>
        </a:solid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/>
          <p:nvPr/>
        </p:nvSpPr>
        <p:spPr>
          <a:xfrm>
            <a:off x="2649213" y="0"/>
            <a:ext cx="21733200" cy="1371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8" name="Google Shape;48;p6"/>
          <p:cNvSpPr/>
          <p:nvPr/>
        </p:nvSpPr>
        <p:spPr>
          <a:xfrm>
            <a:off x="0" y="2361600"/>
            <a:ext cx="23425200" cy="1135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9" name="Google Shape;49;p6"/>
          <p:cNvSpPr txBox="1"/>
          <p:nvPr>
            <p:ph type="title"/>
          </p:nvPr>
        </p:nvSpPr>
        <p:spPr>
          <a:xfrm>
            <a:off x="1901182" y="6976219"/>
            <a:ext cx="20574900" cy="141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Font typeface="IBM Plex Mono"/>
              <a:buNone/>
              <a:defRPr i="0" sz="10000">
                <a:solidFill>
                  <a:schemeClr val="accent2"/>
                </a:solidFill>
                <a:latin typeface="IBM Plex Mono"/>
                <a:ea typeface="IBM Plex Mono"/>
                <a:cs typeface="IBM Plex Mono"/>
                <a:sym typeface="IBM Plex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IBM Plex Mono"/>
              <a:buNone/>
              <a:defRPr>
                <a:latin typeface="IBM Plex Mono"/>
                <a:ea typeface="IBM Plex Mono"/>
                <a:cs typeface="IBM Plex Mono"/>
                <a:sym typeface="IBM Plex Mono"/>
              </a:defRPr>
            </a:lvl9pPr>
          </a:lstStyle>
          <a:p/>
        </p:txBody>
      </p:sp>
      <p:grpSp>
        <p:nvGrpSpPr>
          <p:cNvPr id="50" name="Google Shape;50;p6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51" name="Google Shape;51;p6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icture with Caption A">
  <p:cSld name="Large Picture with Caption A">
    <p:bg>
      <p:bgPr>
        <a:solidFill>
          <a:schemeClr val="accent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7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56" name="Google Shape;56;p7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59" name="Google Shape;59;p7"/>
          <p:cNvSpPr/>
          <p:nvPr>
            <p:ph idx="2" type="pic"/>
          </p:nvPr>
        </p:nvSpPr>
        <p:spPr>
          <a:xfrm>
            <a:off x="2649213" y="954088"/>
            <a:ext cx="20775900" cy="11807700"/>
          </a:xfrm>
          <a:prstGeom prst="rect">
            <a:avLst/>
          </a:prstGeom>
          <a:solidFill>
            <a:srgbClr val="E9EDEF"/>
          </a:solidFill>
          <a:ln>
            <a:noFill/>
          </a:ln>
        </p:spPr>
      </p:sp>
      <p:sp>
        <p:nvSpPr>
          <p:cNvPr id="60" name="Google Shape;60;p7"/>
          <p:cNvSpPr txBox="1"/>
          <p:nvPr>
            <p:ph idx="1" type="body"/>
          </p:nvPr>
        </p:nvSpPr>
        <p:spPr>
          <a:xfrm>
            <a:off x="957263" y="9597600"/>
            <a:ext cx="11152800" cy="411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36000" lIns="936000" spcFirstLastPara="1" rIns="936000" wrap="square" tIns="93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/>
            </a:lvl2pPr>
            <a:lvl3pPr indent="-228600" lvl="2" marL="1371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indent="-228600" lvl="3" marL="1828800" algn="l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indent="-342900" lvl="4" marL="22860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icture with Caption B">
  <p:cSld name="Large Picture with Caption B">
    <p:bg>
      <p:bgPr>
        <a:solidFill>
          <a:schemeClr val="accent1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63" name="Google Shape;63;p8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4" name="Google Shape;64;p8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65" name="Google Shape;65;p8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66" name="Google Shape;66;p8"/>
          <p:cNvSpPr/>
          <p:nvPr>
            <p:ph idx="2" type="pic"/>
          </p:nvPr>
        </p:nvSpPr>
        <p:spPr>
          <a:xfrm>
            <a:off x="2649213" y="954088"/>
            <a:ext cx="20775900" cy="11807700"/>
          </a:xfrm>
          <a:prstGeom prst="rect">
            <a:avLst/>
          </a:prstGeom>
          <a:solidFill>
            <a:srgbClr val="E9EDEF"/>
          </a:solidFill>
          <a:ln>
            <a:noFill/>
          </a:ln>
        </p:spPr>
      </p:sp>
      <p:sp>
        <p:nvSpPr>
          <p:cNvPr id="67" name="Google Shape;67;p8"/>
          <p:cNvSpPr txBox="1"/>
          <p:nvPr>
            <p:ph idx="1" type="body"/>
          </p:nvPr>
        </p:nvSpPr>
        <p:spPr>
          <a:xfrm>
            <a:off x="957263" y="9597600"/>
            <a:ext cx="11152800" cy="411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36000" lIns="936000" spcFirstLastPara="1" rIns="936000" wrap="square" tIns="93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>
                <a:solidFill>
                  <a:schemeClr val="accent2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/>
            </a:lvl2pPr>
            <a:lvl3pPr indent="-228600" lvl="2" marL="1371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indent="-228600" lvl="3" marL="1828800" algn="l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indent="-342900" lvl="4" marL="22860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icture with Caption C">
  <p:cSld name="Large Picture with Caption C">
    <p:bg>
      <p:bgPr>
        <a:solidFill>
          <a:schemeClr val="lt1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p9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70" name="Google Shape;70;p9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73" name="Google Shape;73;p9"/>
          <p:cNvSpPr/>
          <p:nvPr>
            <p:ph idx="2" type="pic"/>
          </p:nvPr>
        </p:nvSpPr>
        <p:spPr>
          <a:xfrm>
            <a:off x="2649213" y="954088"/>
            <a:ext cx="20775900" cy="11807700"/>
          </a:xfrm>
          <a:prstGeom prst="rect">
            <a:avLst/>
          </a:prstGeom>
          <a:solidFill>
            <a:srgbClr val="E9EDEF"/>
          </a:solidFill>
          <a:ln>
            <a:noFill/>
          </a:ln>
        </p:spPr>
      </p:sp>
      <p:sp>
        <p:nvSpPr>
          <p:cNvPr id="74" name="Google Shape;74;p9"/>
          <p:cNvSpPr txBox="1"/>
          <p:nvPr>
            <p:ph idx="1" type="body"/>
          </p:nvPr>
        </p:nvSpPr>
        <p:spPr>
          <a:xfrm>
            <a:off x="957263" y="9597600"/>
            <a:ext cx="11152800" cy="4118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36000" lIns="936000" spcFirstLastPara="1" rIns="936000" wrap="square" tIns="93600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5200"/>
              <a:buNone/>
              <a:defRPr/>
            </a:lvl2pPr>
            <a:lvl3pPr indent="-228600" lvl="2" marL="13716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3pPr>
            <a:lvl4pPr indent="-228600" lvl="3" marL="1828800" algn="l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4pPr>
            <a:lvl5pPr indent="-342900" lvl="4" marL="228600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arge Picture A">
  <p:cSld name="Large Picture A">
    <p:bg>
      <p:bgPr>
        <a:solidFill>
          <a:schemeClr val="accent2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0"/>
          <p:cNvGrpSpPr/>
          <p:nvPr/>
        </p:nvGrpSpPr>
        <p:grpSpPr>
          <a:xfrm>
            <a:off x="957263" y="954088"/>
            <a:ext cx="752260" cy="453610"/>
            <a:chOff x="0" y="0"/>
            <a:chExt cx="714872" cy="434368"/>
          </a:xfrm>
        </p:grpSpPr>
        <p:sp>
          <p:nvSpPr>
            <p:cNvPr id="77" name="Google Shape;77;p10"/>
            <p:cNvSpPr/>
            <p:nvPr/>
          </p:nvSpPr>
          <p:spPr>
            <a:xfrm>
              <a:off x="286247" y="0"/>
              <a:ext cx="428625" cy="144780"/>
            </a:xfrm>
            <a:custGeom>
              <a:rect b="b" l="l" r="r" t="t"/>
              <a:pathLst>
                <a:path extrusionOk="0" h="150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0"/>
                  </a:lnTo>
                  <a:lnTo>
                    <a:pt x="0" y="1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8" name="Google Shape;78;p10"/>
            <p:cNvSpPr/>
            <p:nvPr/>
          </p:nvSpPr>
          <p:spPr>
            <a:xfrm>
              <a:off x="0" y="143124"/>
              <a:ext cx="429260" cy="145415"/>
            </a:xfrm>
            <a:custGeom>
              <a:rect b="b" l="l" r="r" t="t"/>
              <a:pathLst>
                <a:path extrusionOk="0" h="151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51"/>
                  </a:lnTo>
                  <a:lnTo>
                    <a:pt x="0" y="1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  <p:sp>
          <p:nvSpPr>
            <p:cNvPr id="79" name="Google Shape;79;p10"/>
            <p:cNvSpPr/>
            <p:nvPr/>
          </p:nvSpPr>
          <p:spPr>
            <a:xfrm>
              <a:off x="286247" y="290223"/>
              <a:ext cx="428625" cy="144145"/>
            </a:xfrm>
            <a:custGeom>
              <a:rect b="b" l="l" r="r" t="t"/>
              <a:pathLst>
                <a:path extrusionOk="0" h="149" w="448">
                  <a:moveTo>
                    <a:pt x="0" y="0"/>
                  </a:moveTo>
                  <a:lnTo>
                    <a:pt x="0" y="0"/>
                  </a:lnTo>
                  <a:lnTo>
                    <a:pt x="448" y="0"/>
                  </a:lnTo>
                  <a:lnTo>
                    <a:pt x="448" y="149"/>
                  </a:lnTo>
                  <a:lnTo>
                    <a:pt x="0" y="1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endParaRPr>
            </a:p>
          </p:txBody>
        </p:sp>
      </p:grpSp>
      <p:sp>
        <p:nvSpPr>
          <p:cNvPr id="80" name="Google Shape;80;p10"/>
          <p:cNvSpPr/>
          <p:nvPr>
            <p:ph idx="2" type="pic"/>
          </p:nvPr>
        </p:nvSpPr>
        <p:spPr>
          <a:xfrm>
            <a:off x="2649213" y="954088"/>
            <a:ext cx="20775900" cy="11807700"/>
          </a:xfrm>
          <a:prstGeom prst="rect">
            <a:avLst/>
          </a:prstGeom>
          <a:solidFill>
            <a:srgbClr val="E9EDEF"/>
          </a:solid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2830514" y="1737896"/>
            <a:ext cx="18721500" cy="8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Inter Medium"/>
              <a:buNone/>
              <a:defRPr i="0" sz="5200" u="none" cap="none" strike="noStrike">
                <a:solidFill>
                  <a:schemeClr val="accent2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2830514" y="3328988"/>
            <a:ext cx="18721500" cy="88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Inter"/>
              <a:buNone/>
              <a:defRPr i="0" sz="5200" u="none" cap="none" strike="noStrike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558800" lvl="1" marL="914400" marR="0" rtl="0" algn="l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>
                <a:schemeClr val="accent2"/>
              </a:buClr>
              <a:buSzPts val="5200"/>
              <a:buFont typeface="Inter SemiBold"/>
              <a:buAutoNum type="arabicPeriod"/>
              <a:defRPr i="0" sz="5200" u="none" cap="none" strike="noStrike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228600" lvl="2" marL="13716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Inter"/>
              <a:buNone/>
              <a:defRPr i="0" sz="28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indent="-228600" lvl="3" marL="1828800" marR="0" rtl="0" algn="l">
              <a:lnSpc>
                <a:spcPct val="107000"/>
              </a:lnSpc>
              <a:spcBef>
                <a:spcPts val="14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Inter"/>
              <a:buNone/>
              <a:defRPr i="0" sz="2800" u="none" cap="none" strike="noStrike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406400" lvl="4" marL="22860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Inter"/>
              <a:buChar char="•"/>
              <a:defRPr i="0" sz="2800" u="none" cap="none" strike="noStrike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Char char="•"/>
              <a:defRPr i="0" sz="36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Char char="•"/>
              <a:defRPr i="0" sz="36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Char char="•"/>
              <a:defRPr i="0" sz="36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Inter"/>
              <a:buChar char="•"/>
              <a:defRPr i="0" sz="3600" u="none" cap="none" strike="noStrike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22847900" y="12761913"/>
            <a:ext cx="577200" cy="95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chemeClr val="accent2"/>
                </a:solidFill>
                <a:latin typeface="Inter SemiBold"/>
                <a:ea typeface="Inter SemiBold"/>
                <a:cs typeface="Inter SemiBold"/>
                <a:sym typeface="Inter SemiBold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603">
          <p15:clr>
            <a:srgbClr val="F26B43"/>
          </p15:clr>
        </p15:guide>
        <p15:guide id="2" orient="horz" pos="601">
          <p15:clr>
            <a:srgbClr val="F26B43"/>
          </p15:clr>
        </p15:guide>
        <p15:guide id="3" pos="14756">
          <p15:clr>
            <a:srgbClr val="F26B43"/>
          </p15:clr>
        </p15:guide>
        <p15:guide id="4" orient="horz" pos="80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5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png"/><Relationship Id="rId4" Type="http://schemas.openxmlformats.org/officeDocument/2006/relationships/image" Target="../media/image24.png"/><Relationship Id="rId5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19.png"/><Relationship Id="rId5" Type="http://schemas.openxmlformats.org/officeDocument/2006/relationships/image" Target="../media/image23.png"/><Relationship Id="rId6" Type="http://schemas.openxmlformats.org/officeDocument/2006/relationships/image" Target="../media/image1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1.png"/><Relationship Id="rId4" Type="http://schemas.openxmlformats.org/officeDocument/2006/relationships/image" Target="../media/image33.png"/><Relationship Id="rId5" Type="http://schemas.openxmlformats.org/officeDocument/2006/relationships/image" Target="../media/image2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Relationship Id="rId4" Type="http://schemas.openxmlformats.org/officeDocument/2006/relationships/image" Target="../media/image18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9"/>
          <p:cNvSpPr txBox="1"/>
          <p:nvPr>
            <p:ph type="title"/>
          </p:nvPr>
        </p:nvSpPr>
        <p:spPr>
          <a:xfrm>
            <a:off x="1901182" y="4925520"/>
            <a:ext cx="12600000" cy="424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Font typeface="IBM Plex Mono"/>
              <a:buNone/>
            </a:pPr>
            <a:r>
              <a:rPr lang="en-GB"/>
              <a:t>Just because you can, doesn’t mean you should  </a:t>
            </a:r>
            <a:endParaRPr/>
          </a:p>
        </p:txBody>
      </p:sp>
      <p:sp>
        <p:nvSpPr>
          <p:cNvPr id="143" name="Google Shape;143;p19"/>
          <p:cNvSpPr txBox="1"/>
          <p:nvPr>
            <p:ph type="title"/>
          </p:nvPr>
        </p:nvSpPr>
        <p:spPr>
          <a:xfrm>
            <a:off x="1901182" y="9467695"/>
            <a:ext cx="126000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92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0"/>
              <a:buFont typeface="IBM Plex Mono"/>
              <a:buNone/>
            </a:pPr>
            <a:r>
              <a:rPr lang="en-GB" sz="7000">
                <a:solidFill>
                  <a:schemeClr val="lt1"/>
                </a:solidFill>
              </a:rPr>
              <a:t>Rachel Coldicutt</a:t>
            </a:r>
            <a:r>
              <a:rPr lang="en-GB"/>
              <a:t>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title"/>
          </p:nvPr>
        </p:nvSpPr>
        <p:spPr>
          <a:xfrm>
            <a:off x="2840350" y="4548575"/>
            <a:ext cx="20584800" cy="424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“AI ethics” is a simultaneously complex and overgeneralising term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8300" y="4397163"/>
            <a:ext cx="6286500" cy="704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77350" y="4550425"/>
            <a:ext cx="7105650" cy="169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77350" y="7351100"/>
            <a:ext cx="11360724" cy="36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9"/>
          <p:cNvSpPr txBox="1"/>
          <p:nvPr/>
        </p:nvSpPr>
        <p:spPr>
          <a:xfrm>
            <a:off x="2798300" y="2146700"/>
            <a:ext cx="192915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5200">
                <a:solidFill>
                  <a:schemeClr val="accent2"/>
                </a:solidFill>
                <a:latin typeface="Inter"/>
                <a:ea typeface="Inter"/>
                <a:cs typeface="Inter"/>
                <a:sym typeface="Inter"/>
              </a:rPr>
              <a:t>AI refers to many disparate technologies and their uses</a:t>
            </a:r>
            <a:endParaRPr b="1" sz="5200">
              <a:solidFill>
                <a:schemeClr val="accent2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5800" y="1066800"/>
            <a:ext cx="14935200" cy="1158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1"/>
          <p:cNvSpPr txBox="1"/>
          <p:nvPr>
            <p:ph type="title"/>
          </p:nvPr>
        </p:nvSpPr>
        <p:spPr>
          <a:xfrm>
            <a:off x="2840350" y="4548575"/>
            <a:ext cx="16585200" cy="424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Ethics are not universal but can be subjective and contextual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2"/>
          <p:cNvSpPr txBox="1"/>
          <p:nvPr>
            <p:ph type="title"/>
          </p:nvPr>
        </p:nvSpPr>
        <p:spPr>
          <a:xfrm>
            <a:off x="2840350" y="4548575"/>
            <a:ext cx="16585200" cy="4248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Is it possible for </a:t>
            </a:r>
            <a:r>
              <a:rPr lang="en-GB">
                <a:latin typeface="IBM Plex Mono Medium"/>
                <a:ea typeface="IBM Plex Mono Medium"/>
                <a:cs typeface="IBM Plex Mono Medium"/>
                <a:sym typeface="IBM Plex Mono Medium"/>
              </a:rPr>
              <a:t>general purpose AI</a:t>
            </a:r>
            <a:r>
              <a:rPr lang="en-GB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 to </a:t>
            </a:r>
            <a:r>
              <a:rPr lang="en-GB">
                <a:latin typeface="IBM Plex Mono Medium"/>
                <a:ea typeface="IBM Plex Mono Medium"/>
                <a:cs typeface="IBM Plex Mono Medium"/>
                <a:sym typeface="IBM Plex Mono Medium"/>
              </a:rPr>
              <a:t>do no harm</a:t>
            </a:r>
            <a:r>
              <a:rPr lang="en-GB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?</a:t>
            </a:r>
            <a:endParaRPr>
              <a:solidFill>
                <a:schemeClr val="lt1"/>
              </a:solidFill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2605950" y="4883475"/>
            <a:ext cx="20584800" cy="1416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IBM Plex Mono Medium"/>
                <a:ea typeface="IBM Plex Mono Medium"/>
                <a:cs typeface="IBM Plex Mono Medium"/>
                <a:sym typeface="IBM Plex Mono Medium"/>
              </a:rPr>
              <a:t>What is general purpose AI?</a:t>
            </a:r>
            <a:endParaRPr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4"/>
          <p:cNvSpPr txBox="1"/>
          <p:nvPr>
            <p:ph type="title"/>
          </p:nvPr>
        </p:nvSpPr>
        <p:spPr>
          <a:xfrm>
            <a:off x="2036575" y="1433025"/>
            <a:ext cx="20584800" cy="13014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00"/>
              <a:t>“​​AI systems that have </a:t>
            </a:r>
            <a:r>
              <a:rPr lang="en-GB" sz="9100">
                <a:highlight>
                  <a:schemeClr val="accent1"/>
                </a:highlight>
              </a:rPr>
              <a:t>a wide range of possible uses</a:t>
            </a:r>
            <a:r>
              <a:rPr lang="en-GB" sz="9100"/>
              <a:t>, both </a:t>
            </a:r>
            <a:r>
              <a:rPr lang="en-GB" sz="9100">
                <a:highlight>
                  <a:schemeClr val="accent1"/>
                </a:highlight>
              </a:rPr>
              <a:t>intended and unintended</a:t>
            </a:r>
            <a:r>
              <a:rPr lang="en-GB" sz="9100"/>
              <a:t> by the developers. They can be applied to </a:t>
            </a:r>
            <a:r>
              <a:rPr lang="en-GB" sz="9100">
                <a:highlight>
                  <a:schemeClr val="accent1"/>
                </a:highlight>
              </a:rPr>
              <a:t>many different tasks in various fields</a:t>
            </a:r>
            <a:r>
              <a:rPr lang="en-GB" sz="9100"/>
              <a:t>, often without substantial modification and fine-tuning.”</a:t>
            </a:r>
            <a:endParaRPr sz="9100"/>
          </a:p>
          <a:p>
            <a:pPr indent="457200" lvl="0" marL="109728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100"/>
          </a:p>
          <a:p>
            <a:pPr indent="457200" lvl="0" marL="109728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100"/>
              <a:t>EU AI Act</a:t>
            </a:r>
            <a:endParaRPr sz="9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0550" y="954100"/>
            <a:ext cx="18603424" cy="754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5225" y="6983700"/>
            <a:ext cx="14040802" cy="57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34177" y="7846750"/>
            <a:ext cx="7090908" cy="491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275" y="3401150"/>
            <a:ext cx="7029450" cy="794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89975" y="6248025"/>
            <a:ext cx="8058150" cy="405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89975" y="1750025"/>
            <a:ext cx="4800600" cy="405765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6"/>
          <p:cNvSpPr txBox="1"/>
          <p:nvPr/>
        </p:nvSpPr>
        <p:spPr>
          <a:xfrm>
            <a:off x="17851375" y="3287075"/>
            <a:ext cx="4956900" cy="81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chemeClr val="accent2"/>
                </a:solidFill>
                <a:latin typeface="IBM Plex Mono"/>
                <a:ea typeface="IBM Plex Mono"/>
                <a:cs typeface="IBM Plex Mono"/>
                <a:sym typeface="IBM Plex Mono"/>
              </a:rPr>
              <a:t>General purpose tools designed to learn and grow depending on how they are used </a:t>
            </a:r>
            <a:endParaRPr sz="5200">
              <a:solidFill>
                <a:schemeClr val="accen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7200" y="1636725"/>
            <a:ext cx="18649950" cy="1112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type="title"/>
          </p:nvPr>
        </p:nvSpPr>
        <p:spPr>
          <a:xfrm>
            <a:off x="1735150" y="2940925"/>
            <a:ext cx="20584800" cy="849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Hello!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I’m Rachel Coldicutt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run a research and prototyping studio called Careful Trouble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/>
          <p:nvPr>
            <p:ph type="title"/>
          </p:nvPr>
        </p:nvSpPr>
        <p:spPr>
          <a:xfrm>
            <a:off x="2605950" y="4883475"/>
            <a:ext cx="20584800" cy="1416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IBM Plex Mono Medium"/>
                <a:ea typeface="IBM Plex Mono Medium"/>
                <a:cs typeface="IBM Plex Mono Medium"/>
                <a:sym typeface="IBM Plex Mono Medium"/>
              </a:rPr>
              <a:t>Context</a:t>
            </a:r>
            <a:endParaRPr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/>
          <p:nvPr>
            <p:ph type="title"/>
          </p:nvPr>
        </p:nvSpPr>
        <p:spPr>
          <a:xfrm>
            <a:off x="823300" y="2289075"/>
            <a:ext cx="22755300" cy="112581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900"/>
              <a:t>“</a:t>
            </a:r>
            <a:r>
              <a:rPr lang="en-GB" sz="8900"/>
              <a:t>the transition into a multipolar, fragmented and contested world has happened more quickly and definitively than anticipated. We are now in a period of heightened risk and volatility that is likely to last beyond the 2030s.”</a:t>
            </a:r>
            <a:endParaRPr sz="8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9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600">
                <a:solidFill>
                  <a:schemeClr val="lt1"/>
                </a:solidFill>
                <a:latin typeface="IBM Plex Mono Medium"/>
                <a:ea typeface="IBM Plex Mono Medium"/>
                <a:cs typeface="IBM Plex Mono Medium"/>
                <a:sym typeface="IBM Plex Mono Medium"/>
              </a:rPr>
              <a:t>UK Govt, Integrated Review Refresh (2023)</a:t>
            </a:r>
            <a:endParaRPr sz="8600">
              <a:solidFill>
                <a:schemeClr val="lt1"/>
              </a:solidFill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350" y="2676025"/>
            <a:ext cx="3752850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009537"/>
            <a:ext cx="10415421" cy="3559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095275" y="954100"/>
            <a:ext cx="12751225" cy="775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46775" y="9462450"/>
            <a:ext cx="15403074" cy="191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/>
          <p:nvPr>
            <p:ph type="title"/>
          </p:nvPr>
        </p:nvSpPr>
        <p:spPr>
          <a:xfrm>
            <a:off x="2840400" y="6357150"/>
            <a:ext cx="20584800" cy="283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IBM Plex Mono Medium"/>
                <a:ea typeface="IBM Plex Mono Medium"/>
                <a:cs typeface="IBM Plex Mono Medium"/>
                <a:sym typeface="IBM Plex Mono Medium"/>
              </a:rPr>
              <a:t>Technology adaptation and development</a:t>
            </a:r>
            <a:endParaRPr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3700" y="152400"/>
            <a:ext cx="12687300" cy="76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625" y="5276575"/>
            <a:ext cx="11086764" cy="763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700" y="1443625"/>
            <a:ext cx="13268075" cy="935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52050" y="4504975"/>
            <a:ext cx="10273101" cy="347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52049" y="3844025"/>
            <a:ext cx="421005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100" y="1743075"/>
            <a:ext cx="12973050" cy="462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3475" y="5162550"/>
            <a:ext cx="11906250" cy="85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631975" y="4294225"/>
            <a:ext cx="11536224" cy="714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23438" y="1"/>
            <a:ext cx="8940784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1525" y="0"/>
            <a:ext cx="7574849" cy="13969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/>
          <p:nvPr>
            <p:ph type="title"/>
          </p:nvPr>
        </p:nvSpPr>
        <p:spPr>
          <a:xfrm>
            <a:off x="2605950" y="4883475"/>
            <a:ext cx="20584800" cy="283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IBM Plex Mono Medium"/>
                <a:ea typeface="IBM Plex Mono Medium"/>
                <a:cs typeface="IBM Plex Mono Medium"/>
                <a:sym typeface="IBM Plex Mono Medium"/>
              </a:rPr>
              <a:t>Can general purpose AI do no harm?</a:t>
            </a:r>
            <a:endParaRPr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7"/>
          <p:cNvSpPr txBox="1"/>
          <p:nvPr>
            <p:ph type="title"/>
          </p:nvPr>
        </p:nvSpPr>
        <p:spPr>
          <a:xfrm>
            <a:off x="2605950" y="4883475"/>
            <a:ext cx="20584800" cy="1416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 think the answer is no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1"/>
          <p:cNvSpPr txBox="1"/>
          <p:nvPr>
            <p:ph type="title"/>
          </p:nvPr>
        </p:nvSpPr>
        <p:spPr>
          <a:xfrm>
            <a:off x="2237525" y="2405050"/>
            <a:ext cx="20584800" cy="8496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Our work </a:t>
            </a:r>
            <a:r>
              <a:rPr lang="en-GB">
                <a:solidFill>
                  <a:schemeClr val="lt1"/>
                </a:solidFill>
              </a:rPr>
              <a:t>understands the social impacts of technologies</a:t>
            </a:r>
            <a:r>
              <a:rPr lang="en-GB"/>
              <a:t> and shows alternatives -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we think that </a:t>
            </a:r>
            <a:r>
              <a:rPr lang="en-GB">
                <a:solidFill>
                  <a:schemeClr val="lt1"/>
                </a:solidFill>
              </a:rPr>
              <a:t>AI should work for 8 billion people</a:t>
            </a:r>
            <a:r>
              <a:rPr lang="en-GB"/>
              <a:t>, not 8 billionaires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8"/>
          <p:cNvSpPr txBox="1"/>
          <p:nvPr>
            <p:ph type="title"/>
          </p:nvPr>
        </p:nvSpPr>
        <p:spPr>
          <a:xfrm>
            <a:off x="2605950" y="4883475"/>
            <a:ext cx="20584800" cy="1416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IBM Plex Mono Medium"/>
                <a:ea typeface="IBM Plex Mono Medium"/>
                <a:cs typeface="IBM Plex Mono Medium"/>
                <a:sym typeface="IBM Plex Mono Medium"/>
              </a:rPr>
              <a:t>The role of community</a:t>
            </a:r>
            <a:endParaRPr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3600" y="-1202200"/>
            <a:ext cx="19596276" cy="161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0"/>
          <p:cNvPicPr preferRelativeResize="0"/>
          <p:nvPr/>
        </p:nvPicPr>
        <p:blipFill rotWithShape="1">
          <a:blip r:embed="rId3">
            <a:alphaModFix/>
          </a:blip>
          <a:srcRect b="7731" l="1987" r="1978" t="33918"/>
          <a:stretch/>
        </p:blipFill>
        <p:spPr>
          <a:xfrm>
            <a:off x="1246925" y="6815975"/>
            <a:ext cx="9706733" cy="56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0"/>
          <p:cNvPicPr preferRelativeResize="0"/>
          <p:nvPr/>
        </p:nvPicPr>
        <p:blipFill rotWithShape="1">
          <a:blip r:embed="rId4">
            <a:alphaModFix/>
          </a:blip>
          <a:srcRect b="-18008" l="-3483" r="17268" t="0"/>
          <a:stretch/>
        </p:blipFill>
        <p:spPr>
          <a:xfrm>
            <a:off x="13553338" y="572550"/>
            <a:ext cx="8140426" cy="665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94950" y="6815975"/>
            <a:ext cx="11008840" cy="617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51925" y="954100"/>
            <a:ext cx="9073300" cy="564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1"/>
          <p:cNvSpPr txBox="1"/>
          <p:nvPr>
            <p:ph type="title"/>
          </p:nvPr>
        </p:nvSpPr>
        <p:spPr>
          <a:xfrm>
            <a:off x="2125750" y="3082700"/>
            <a:ext cx="20584800" cy="708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problem is people and power, rather than technology itself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This is a social problem, and it requires a social answer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2"/>
          <p:cNvSpPr txBox="1"/>
          <p:nvPr>
            <p:ph type="title"/>
          </p:nvPr>
        </p:nvSpPr>
        <p:spPr>
          <a:xfrm>
            <a:off x="1901182" y="6976219"/>
            <a:ext cx="20574900" cy="14160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8900" y="1475650"/>
            <a:ext cx="23743501" cy="975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2"/>
          <p:cNvSpPr txBox="1"/>
          <p:nvPr/>
        </p:nvSpPr>
        <p:spPr>
          <a:xfrm>
            <a:off x="0" y="11883750"/>
            <a:ext cx="182868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200">
                <a:solidFill>
                  <a:schemeClr val="accent2"/>
                </a:solidFill>
                <a:latin typeface="IBM Plex Mono"/>
                <a:ea typeface="IBM Plex Mono"/>
                <a:cs typeface="IBM Plex Mono"/>
                <a:sym typeface="IBM Plex Mono"/>
              </a:rPr>
              <a:t>carefulindustries.teemill.com/billionaires</a:t>
            </a:r>
            <a:endParaRPr sz="5200">
              <a:solidFill>
                <a:schemeClr val="accent2"/>
              </a:solidFill>
              <a:latin typeface="IBM Plex Mono"/>
              <a:ea typeface="IBM Plex Mono"/>
              <a:cs typeface="IBM Plex Mono"/>
              <a:sym typeface="IBM Plex Mono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204750" y="11623875"/>
            <a:ext cx="5715000" cy="150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47700" y="10570550"/>
            <a:ext cx="4229100" cy="125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3823" r="3814" t="0"/>
          <a:stretch/>
        </p:blipFill>
        <p:spPr>
          <a:xfrm>
            <a:off x="2649213" y="954088"/>
            <a:ext cx="20775900" cy="1180770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4"/>
          <p:cNvSpPr txBox="1"/>
          <p:nvPr>
            <p:ph type="title"/>
          </p:nvPr>
        </p:nvSpPr>
        <p:spPr>
          <a:xfrm>
            <a:off x="2572475" y="4916975"/>
            <a:ext cx="20584800" cy="283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How to regulate AI in a time of global uncertainty?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5"/>
          <p:cNvSpPr txBox="1"/>
          <p:nvPr>
            <p:ph type="title"/>
          </p:nvPr>
        </p:nvSpPr>
        <p:spPr>
          <a:xfrm>
            <a:off x="2332350" y="2876100"/>
            <a:ext cx="20584800" cy="70806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 challenge for the whole of society: for communities and activists, workers, corporate boards, as well as for legislators and politicans 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7498" y="-496812"/>
            <a:ext cx="18087400" cy="14709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7"/>
          <p:cNvSpPr txBox="1"/>
          <p:nvPr>
            <p:ph type="title"/>
          </p:nvPr>
        </p:nvSpPr>
        <p:spPr>
          <a:xfrm>
            <a:off x="2605950" y="4883475"/>
            <a:ext cx="20584800" cy="2832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IBM Plex Mono Medium"/>
                <a:ea typeface="IBM Plex Mono Medium"/>
                <a:cs typeface="IBM Plex Mono Medium"/>
                <a:sym typeface="IBM Plex Mono Medium"/>
              </a:rPr>
              <a:t>What does “AI ethics” mean anyway?</a:t>
            </a:r>
            <a:endParaRPr>
              <a:latin typeface="IBM Plex Mono Medium"/>
              <a:ea typeface="IBM Plex Mono Medium"/>
              <a:cs typeface="IBM Plex Mono Medium"/>
              <a:sym typeface="IBM Plex Mono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areful Industries">
  <a:themeElements>
    <a:clrScheme name="Careful Industries">
      <a:dk1>
        <a:srgbClr val="000000"/>
      </a:dk1>
      <a:lt1>
        <a:srgbClr val="FFFFFF"/>
      </a:lt1>
      <a:dk2>
        <a:srgbClr val="374349"/>
      </a:dk2>
      <a:lt2>
        <a:srgbClr val="99AAB2"/>
      </a:lt2>
      <a:accent1>
        <a:srgbClr val="FF8BFC"/>
      </a:accent1>
      <a:accent2>
        <a:srgbClr val="2917DC"/>
      </a:accent2>
      <a:accent3>
        <a:srgbClr val="DAE0E3"/>
      </a:accent3>
      <a:accent4>
        <a:srgbClr val="B300AE"/>
      </a:accent4>
      <a:accent5>
        <a:srgbClr val="160C73"/>
      </a:accent5>
      <a:accent6>
        <a:srgbClr val="637883"/>
      </a:accent6>
      <a:hlink>
        <a:srgbClr val="2917DC"/>
      </a:hlink>
      <a:folHlink>
        <a:srgbClr val="FF8BF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