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59" r:id="rId5"/>
    <p:sldId id="363" r:id="rId6"/>
    <p:sldId id="360" r:id="rId7"/>
    <p:sldId id="361" r:id="rId8"/>
    <p:sldId id="362" r:id="rId9"/>
    <p:sldId id="373" r:id="rId10"/>
    <p:sldId id="374" r:id="rId11"/>
    <p:sldId id="364" r:id="rId12"/>
    <p:sldId id="365" r:id="rId13"/>
    <p:sldId id="367" r:id="rId14"/>
    <p:sldId id="375" r:id="rId15"/>
    <p:sldId id="378" r:id="rId16"/>
    <p:sldId id="376" r:id="rId17"/>
    <p:sldId id="379" r:id="rId18"/>
    <p:sldId id="3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B6A7EF-F5E1-4607-1333-14678911E53C}" name="Katherine Auer" initials="KA" userId="S::Katherine.Auer@nottingham.ac.uk::e44facf7-c08d-4a43-98af-e4aeff4d7a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4AD52-F773-C633-50DC-DDA49DA72A6C}" v="2" dt="2023-09-27T14:37:38.620"/>
    <p1510:client id="{B7075850-DAD6-4DE6-B5C9-C01C7CD068A7}" v="1" dt="2023-09-15T07:00:55.298"/>
    <p1510:client id="{C1CE1C30-455E-58BE-AFD2-DF058B07D5D5}" v="4" dt="2023-09-27T14:34:45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5"/>
    <p:restoredTop sz="80908" autoAdjust="0"/>
  </p:normalViewPr>
  <p:slideViewPr>
    <p:cSldViewPr snapToGrid="0">
      <p:cViewPr varScale="1">
        <p:scale>
          <a:sx n="88" d="100"/>
          <a:sy n="88" d="100"/>
        </p:scale>
        <p:origin x="1568" y="176"/>
      </p:cViewPr>
      <p:guideLst>
        <p:guide orient="horz" pos="2251"/>
        <p:guide pos="3840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erine Auer (staff)" userId="S::katherine.auer@nottingham.ac.uk::e44facf7-c08d-4a43-98af-e4aeff4d7ab8" providerId="AD" clId="Web-{C7CBBEE0-7502-9FE0-32EB-45EB4A7E6714}"/>
    <pc:docChg chg="modSld">
      <pc:chgData name="Katherine Auer (staff)" userId="S::katherine.auer@nottingham.ac.uk::e44facf7-c08d-4a43-98af-e4aeff4d7ab8" providerId="AD" clId="Web-{C7CBBEE0-7502-9FE0-32EB-45EB4A7E6714}" dt="2022-04-11T12:43:25.425" v="4"/>
      <pc:docMkLst>
        <pc:docMk/>
      </pc:docMkLst>
      <pc:sldChg chg="modSp modNotes">
        <pc:chgData name="Katherine Auer (staff)" userId="S::katherine.auer@nottingham.ac.uk::e44facf7-c08d-4a43-98af-e4aeff4d7ab8" providerId="AD" clId="Web-{C7CBBEE0-7502-9FE0-32EB-45EB4A7E6714}" dt="2022-04-11T12:43:25.425" v="4"/>
        <pc:sldMkLst>
          <pc:docMk/>
          <pc:sldMk cId="0" sldId="268"/>
        </pc:sldMkLst>
        <pc:spChg chg="mod">
          <ac:chgData name="Katherine Auer (staff)" userId="S::katherine.auer@nottingham.ac.uk::e44facf7-c08d-4a43-98af-e4aeff4d7ab8" providerId="AD" clId="Web-{C7CBBEE0-7502-9FE0-32EB-45EB4A7E6714}" dt="2022-04-11T12:43:19.065" v="1" actId="20577"/>
          <ac:spMkLst>
            <pc:docMk/>
            <pc:sldMk cId="0" sldId="268"/>
            <ac:spMk id="1039" creationId="{00000000-0000-0000-0000-000000000000}"/>
          </ac:spMkLst>
        </pc:spChg>
      </pc:sldChg>
    </pc:docChg>
  </pc:docChgLst>
  <pc:docChgLst>
    <pc:chgData name="Heather Lake (staff)" userId="S::heather.lake@nottingham.ac.uk::658adf50-8d89-429a-9f8f-3618fd41075c" providerId="AD" clId="Web-{70E05DB3-4E43-4DBF-3EB7-5E5BB3DEFAC2}"/>
    <pc:docChg chg="modSld">
      <pc:chgData name="Heather Lake (staff)" userId="S::heather.lake@nottingham.ac.uk::658adf50-8d89-429a-9f8f-3618fd41075c" providerId="AD" clId="Web-{70E05DB3-4E43-4DBF-3EB7-5E5BB3DEFAC2}" dt="2022-10-12T07:53:21.565" v="1" actId="20577"/>
      <pc:docMkLst>
        <pc:docMk/>
      </pc:docMkLst>
      <pc:sldChg chg="modSp">
        <pc:chgData name="Heather Lake (staff)" userId="S::heather.lake@nottingham.ac.uk::658adf50-8d89-429a-9f8f-3618fd41075c" providerId="AD" clId="Web-{70E05DB3-4E43-4DBF-3EB7-5E5BB3DEFAC2}" dt="2022-10-12T07:53:21.565" v="1" actId="20577"/>
        <pc:sldMkLst>
          <pc:docMk/>
          <pc:sldMk cId="0" sldId="263"/>
        </pc:sldMkLst>
        <pc:spChg chg="mod">
          <ac:chgData name="Heather Lake (staff)" userId="S::heather.lake@nottingham.ac.uk::658adf50-8d89-429a-9f8f-3618fd41075c" providerId="AD" clId="Web-{70E05DB3-4E43-4DBF-3EB7-5E5BB3DEFAC2}" dt="2022-10-12T07:53:21.565" v="1" actId="20577"/>
          <ac:spMkLst>
            <pc:docMk/>
            <pc:sldMk cId="0" sldId="263"/>
            <ac:spMk id="968" creationId="{00000000-0000-0000-0000-000000000000}"/>
          </ac:spMkLst>
        </pc:spChg>
        <pc:spChg chg="mod">
          <ac:chgData name="Heather Lake (staff)" userId="S::heather.lake@nottingham.ac.uk::658adf50-8d89-429a-9f8f-3618fd41075c" providerId="AD" clId="Web-{70E05DB3-4E43-4DBF-3EB7-5E5BB3DEFAC2}" dt="2022-10-12T07:53:16.877" v="0" actId="20577"/>
          <ac:spMkLst>
            <pc:docMk/>
            <pc:sldMk cId="0" sldId="263"/>
            <ac:spMk id="973" creationId="{00000000-0000-0000-0000-000000000000}"/>
          </ac:spMkLst>
        </pc:spChg>
      </pc:sldChg>
    </pc:docChg>
  </pc:docChgLst>
  <pc:docChgLst>
    <pc:chgData name="Scarlett Smith (staff)" userId="S::scarlett.smith@nottingham.ac.uk::1e3dc7be-d664-4f28-9113-32ba2a57952b" providerId="AD" clId="Web-{6026C391-211D-DB5A-6D54-43A040803068}"/>
    <pc:docChg chg="modSld">
      <pc:chgData name="Scarlett Smith (staff)" userId="S::scarlett.smith@nottingham.ac.uk::1e3dc7be-d664-4f28-9113-32ba2a57952b" providerId="AD" clId="Web-{6026C391-211D-DB5A-6D54-43A040803068}" dt="2023-09-11T09:44:15.109" v="38"/>
      <pc:docMkLst>
        <pc:docMk/>
      </pc:docMkLst>
      <pc:sldChg chg="modSp modNotes">
        <pc:chgData name="Scarlett Smith (staff)" userId="S::scarlett.smith@nottingham.ac.uk::1e3dc7be-d664-4f28-9113-32ba2a57952b" providerId="AD" clId="Web-{6026C391-211D-DB5A-6D54-43A040803068}" dt="2023-09-11T09:44:15.109" v="38"/>
        <pc:sldMkLst>
          <pc:docMk/>
          <pc:sldMk cId="0" sldId="263"/>
        </pc:sldMkLst>
        <pc:spChg chg="mod">
          <ac:chgData name="Scarlett Smith (staff)" userId="S::scarlett.smith@nottingham.ac.uk::1e3dc7be-d664-4f28-9113-32ba2a57952b" providerId="AD" clId="Web-{6026C391-211D-DB5A-6D54-43A040803068}" dt="2023-09-11T09:42:36.137" v="1" actId="20577"/>
          <ac:spMkLst>
            <pc:docMk/>
            <pc:sldMk cId="0" sldId="263"/>
            <ac:spMk id="978" creationId="{00000000-0000-0000-0000-000000000000}"/>
          </ac:spMkLst>
        </pc:spChg>
        <pc:spChg chg="mod">
          <ac:chgData name="Scarlett Smith (staff)" userId="S::scarlett.smith@nottingham.ac.uk::1e3dc7be-d664-4f28-9113-32ba2a57952b" providerId="AD" clId="Web-{6026C391-211D-DB5A-6D54-43A040803068}" dt="2023-09-11T09:42:37.840" v="3" actId="20577"/>
          <ac:spMkLst>
            <pc:docMk/>
            <pc:sldMk cId="0" sldId="263"/>
            <ac:spMk id="979" creationId="{00000000-0000-0000-0000-000000000000}"/>
          </ac:spMkLst>
        </pc:spChg>
      </pc:sldChg>
    </pc:docChg>
  </pc:docChgLst>
  <pc:docChgLst>
    <pc:chgData name="Sacha McGowan-Crewe (staff)" userId="705dac8b-0cc1-4312-821f-397e693ed00e" providerId="ADAL" clId="{CE199224-9CA8-4BEF-B602-05E5DA098CAB}"/>
    <pc:docChg chg="modSld">
      <pc:chgData name="Sacha McGowan-Crewe (staff)" userId="705dac8b-0cc1-4312-821f-397e693ed00e" providerId="ADAL" clId="{CE199224-9CA8-4BEF-B602-05E5DA098CAB}" dt="2022-05-24T08:57:50.651" v="2" actId="113"/>
      <pc:docMkLst>
        <pc:docMk/>
      </pc:docMkLst>
      <pc:sldChg chg="modSp mod">
        <pc:chgData name="Sacha McGowan-Crewe (staff)" userId="705dac8b-0cc1-4312-821f-397e693ed00e" providerId="ADAL" clId="{CE199224-9CA8-4BEF-B602-05E5DA098CAB}" dt="2022-05-24T08:57:50.651" v="2" actId="113"/>
        <pc:sldMkLst>
          <pc:docMk/>
          <pc:sldMk cId="0" sldId="265"/>
        </pc:sldMkLst>
        <pc:spChg chg="mod">
          <ac:chgData name="Sacha McGowan-Crewe (staff)" userId="705dac8b-0cc1-4312-821f-397e693ed00e" providerId="ADAL" clId="{CE199224-9CA8-4BEF-B602-05E5DA098CAB}" dt="2022-05-24T08:57:50.651" v="2" actId="113"/>
          <ac:spMkLst>
            <pc:docMk/>
            <pc:sldMk cId="0" sldId="265"/>
            <ac:spMk id="1011" creationId="{00000000-0000-0000-0000-000000000000}"/>
          </ac:spMkLst>
        </pc:spChg>
      </pc:sldChg>
    </pc:docChg>
  </pc:docChgLst>
  <pc:docChgLst>
    <pc:chgData name="Heather Lake (staff)" userId="S::heather.lake@nottingham.ac.uk::658adf50-8d89-429a-9f8f-3618fd41075c" providerId="AD" clId="Web-{C1CE1C30-455E-58BE-AFD2-DF058B07D5D5}"/>
    <pc:docChg chg="modSld">
      <pc:chgData name="Heather Lake (staff)" userId="S::heather.lake@nottingham.ac.uk::658adf50-8d89-429a-9f8f-3618fd41075c" providerId="AD" clId="Web-{C1CE1C30-455E-58BE-AFD2-DF058B07D5D5}" dt="2023-09-27T14:36:04.703" v="4"/>
      <pc:docMkLst>
        <pc:docMk/>
      </pc:docMkLst>
      <pc:sldChg chg="modSp modNotes">
        <pc:chgData name="Heather Lake (staff)" userId="S::heather.lake@nottingham.ac.uk::658adf50-8d89-429a-9f8f-3618fd41075c" providerId="AD" clId="Web-{C1CE1C30-455E-58BE-AFD2-DF058B07D5D5}" dt="2023-09-27T14:36:04.703" v="4"/>
        <pc:sldMkLst>
          <pc:docMk/>
          <pc:sldMk cId="0" sldId="263"/>
        </pc:sldMkLst>
        <pc:spChg chg="mod">
          <ac:chgData name="Heather Lake (staff)" userId="S::heather.lake@nottingham.ac.uk::658adf50-8d89-429a-9f8f-3618fd41075c" providerId="AD" clId="Web-{C1CE1C30-455E-58BE-AFD2-DF058B07D5D5}" dt="2023-09-27T14:34:45.858" v="1" actId="20577"/>
          <ac:spMkLst>
            <pc:docMk/>
            <pc:sldMk cId="0" sldId="263"/>
            <ac:spMk id="972" creationId="{00000000-0000-0000-0000-000000000000}"/>
          </ac:spMkLst>
        </pc:spChg>
      </pc:sldChg>
    </pc:docChg>
  </pc:docChgLst>
  <pc:docChgLst>
    <pc:chgData name="Sacha McGowan-Crewe (staff)" userId="S::sacha.mcgowan-crewe@nottingham.ac.uk::705dac8b-0cc1-4312-821f-397e693ed00e" providerId="AD" clId="Web-{75517CDC-8FC9-D700-F024-34AE000F831E}"/>
    <pc:docChg chg="modSld">
      <pc:chgData name="Sacha McGowan-Crewe (staff)" userId="S::sacha.mcgowan-crewe@nottingham.ac.uk::705dac8b-0cc1-4312-821f-397e693ed00e" providerId="AD" clId="Web-{75517CDC-8FC9-D700-F024-34AE000F831E}" dt="2022-06-13T14:12:52.069" v="4" actId="20577"/>
      <pc:docMkLst>
        <pc:docMk/>
      </pc:docMkLst>
      <pc:sldChg chg="modSp">
        <pc:chgData name="Sacha McGowan-Crewe (staff)" userId="S::sacha.mcgowan-crewe@nottingham.ac.uk::705dac8b-0cc1-4312-821f-397e693ed00e" providerId="AD" clId="Web-{75517CDC-8FC9-D700-F024-34AE000F831E}" dt="2022-06-13T14:12:52.069" v="4" actId="20577"/>
        <pc:sldMkLst>
          <pc:docMk/>
          <pc:sldMk cId="0" sldId="263"/>
        </pc:sldMkLst>
        <pc:spChg chg="mod">
          <ac:chgData name="Sacha McGowan-Crewe (staff)" userId="S::sacha.mcgowan-crewe@nottingham.ac.uk::705dac8b-0cc1-4312-821f-397e693ed00e" providerId="AD" clId="Web-{75517CDC-8FC9-D700-F024-34AE000F831E}" dt="2022-06-13T14:12:46.318" v="2" actId="20577"/>
          <ac:spMkLst>
            <pc:docMk/>
            <pc:sldMk cId="0" sldId="263"/>
            <ac:spMk id="982" creationId="{00000000-0000-0000-0000-000000000000}"/>
          </ac:spMkLst>
        </pc:spChg>
        <pc:spChg chg="mod">
          <ac:chgData name="Sacha McGowan-Crewe (staff)" userId="S::sacha.mcgowan-crewe@nottingham.ac.uk::705dac8b-0cc1-4312-821f-397e693ed00e" providerId="AD" clId="Web-{75517CDC-8FC9-D700-F024-34AE000F831E}" dt="2022-06-13T14:12:52.069" v="4" actId="20577"/>
          <ac:spMkLst>
            <pc:docMk/>
            <pc:sldMk cId="0" sldId="263"/>
            <ac:spMk id="984" creationId="{00000000-0000-0000-0000-000000000000}"/>
          </ac:spMkLst>
        </pc:spChg>
      </pc:sldChg>
    </pc:docChg>
  </pc:docChgLst>
  <pc:docChgLst>
    <pc:chgData name="Scarlett Smith (staff)" userId="S::scarlett.smith@nottingham.ac.uk::1e3dc7be-d664-4f28-9113-32ba2a57952b" providerId="AD" clId="Web-{35EABE27-824B-797E-A9D6-965D3976F40E}"/>
    <pc:docChg chg="modSld">
      <pc:chgData name="Scarlett Smith (staff)" userId="S::scarlett.smith@nottingham.ac.uk::1e3dc7be-d664-4f28-9113-32ba2a57952b" providerId="AD" clId="Web-{35EABE27-824B-797E-A9D6-965D3976F40E}" dt="2023-09-15T07:23:55.357" v="5"/>
      <pc:docMkLst>
        <pc:docMk/>
      </pc:docMkLst>
      <pc:sldChg chg="modNotes">
        <pc:chgData name="Scarlett Smith (staff)" userId="S::scarlett.smith@nottingham.ac.uk::1e3dc7be-d664-4f28-9113-32ba2a57952b" providerId="AD" clId="Web-{35EABE27-824B-797E-A9D6-965D3976F40E}" dt="2023-09-15T07:23:55.357" v="5"/>
        <pc:sldMkLst>
          <pc:docMk/>
          <pc:sldMk cId="1020509290" sldId="338"/>
        </pc:sldMkLst>
      </pc:sldChg>
    </pc:docChg>
  </pc:docChgLst>
  <pc:docChgLst>
    <pc:chgData name="Heather Lake (staff)" userId="S::heather.lake@nottingham.ac.uk::658adf50-8d89-429a-9f8f-3618fd41075c" providerId="AD" clId="Web-{0C94AD52-F773-C633-50DC-DDA49DA72A6C}"/>
    <pc:docChg chg="modSld">
      <pc:chgData name="Heather Lake (staff)" userId="S::heather.lake@nottingham.ac.uk::658adf50-8d89-429a-9f8f-3618fd41075c" providerId="AD" clId="Web-{0C94AD52-F773-C633-50DC-DDA49DA72A6C}" dt="2023-09-27T14:37:38.620" v="0" actId="20577"/>
      <pc:docMkLst>
        <pc:docMk/>
      </pc:docMkLst>
      <pc:sldChg chg="modSp">
        <pc:chgData name="Heather Lake (staff)" userId="S::heather.lake@nottingham.ac.uk::658adf50-8d89-429a-9f8f-3618fd41075c" providerId="AD" clId="Web-{0C94AD52-F773-C633-50DC-DDA49DA72A6C}" dt="2023-09-27T14:37:38.620" v="0" actId="20577"/>
        <pc:sldMkLst>
          <pc:docMk/>
          <pc:sldMk cId="0" sldId="263"/>
        </pc:sldMkLst>
        <pc:spChg chg="mod">
          <ac:chgData name="Heather Lake (staff)" userId="S::heather.lake@nottingham.ac.uk::658adf50-8d89-429a-9f8f-3618fd41075c" providerId="AD" clId="Web-{0C94AD52-F773-C633-50DC-DDA49DA72A6C}" dt="2023-09-27T14:37:38.620" v="0" actId="20577"/>
          <ac:spMkLst>
            <pc:docMk/>
            <pc:sldMk cId="0" sldId="263"/>
            <ac:spMk id="968" creationId="{00000000-0000-0000-0000-000000000000}"/>
          </ac:spMkLst>
        </pc:spChg>
      </pc:sldChg>
    </pc:docChg>
  </pc:docChgLst>
  <pc:docChgLst>
    <pc:chgData name="Katherine Auer (staff)" userId="S::katherine.auer@nottingham.ac.uk::e44facf7-c08d-4a43-98af-e4aeff4d7ab8" providerId="AD" clId="Web-{BF885F46-EF55-FB2F-E0A9-A949149F47E8}"/>
    <pc:docChg chg="modSld">
      <pc:chgData name="Katherine Auer (staff)" userId="S::katherine.auer@nottingham.ac.uk::e44facf7-c08d-4a43-98af-e4aeff4d7ab8" providerId="AD" clId="Web-{BF885F46-EF55-FB2F-E0A9-A949149F47E8}" dt="2022-01-31T09:24:27.307" v="51" actId="14100"/>
      <pc:docMkLst>
        <pc:docMk/>
      </pc:docMkLst>
      <pc:sldChg chg="modSp">
        <pc:chgData name="Katherine Auer (staff)" userId="S::katherine.auer@nottingham.ac.uk::e44facf7-c08d-4a43-98af-e4aeff4d7ab8" providerId="AD" clId="Web-{BF885F46-EF55-FB2F-E0A9-A949149F47E8}" dt="2022-01-31T09:24:11.681" v="50" actId="14100"/>
        <pc:sldMkLst>
          <pc:docMk/>
          <pc:sldMk cId="0" sldId="261"/>
        </pc:sldMkLst>
        <pc:spChg chg="mod">
          <ac:chgData name="Katherine Auer (staff)" userId="S::katherine.auer@nottingham.ac.uk::e44facf7-c08d-4a43-98af-e4aeff4d7ab8" providerId="AD" clId="Web-{BF885F46-EF55-FB2F-E0A9-A949149F47E8}" dt="2022-01-31T09:24:11.681" v="50" actId="14100"/>
          <ac:spMkLst>
            <pc:docMk/>
            <pc:sldMk cId="0" sldId="261"/>
            <ac:spMk id="935" creationId="{00000000-0000-0000-0000-000000000000}"/>
          </ac:spMkLst>
        </pc:spChg>
      </pc:sldChg>
      <pc:sldChg chg="modSp">
        <pc:chgData name="Katherine Auer (staff)" userId="S::katherine.auer@nottingham.ac.uk::e44facf7-c08d-4a43-98af-e4aeff4d7ab8" providerId="AD" clId="Web-{BF885F46-EF55-FB2F-E0A9-A949149F47E8}" dt="2022-01-31T09:24:27.307" v="51" actId="14100"/>
        <pc:sldMkLst>
          <pc:docMk/>
          <pc:sldMk cId="0" sldId="263"/>
        </pc:sldMkLst>
        <pc:spChg chg="mod">
          <ac:chgData name="Katherine Auer (staff)" userId="S::katherine.auer@nottingham.ac.uk::e44facf7-c08d-4a43-98af-e4aeff4d7ab8" providerId="AD" clId="Web-{BF885F46-EF55-FB2F-E0A9-A949149F47E8}" dt="2022-01-31T09:24:27.307" v="51" actId="14100"/>
          <ac:spMkLst>
            <pc:docMk/>
            <pc:sldMk cId="0" sldId="263"/>
            <ac:spMk id="9" creationId="{578BE40E-A6DE-2D44-82A3-1221A13DAC86}"/>
          </ac:spMkLst>
        </pc:spChg>
      </pc:sldChg>
      <pc:sldChg chg="modSp">
        <pc:chgData name="Katherine Auer (staff)" userId="S::katherine.auer@nottingham.ac.uk::e44facf7-c08d-4a43-98af-e4aeff4d7ab8" providerId="AD" clId="Web-{BF885F46-EF55-FB2F-E0A9-A949149F47E8}" dt="2022-01-31T09:19:34.571" v="34" actId="1076"/>
        <pc:sldMkLst>
          <pc:docMk/>
          <pc:sldMk cId="0" sldId="271"/>
        </pc:sldMkLst>
        <pc:spChg chg="mod ord">
          <ac:chgData name="Katherine Auer (staff)" userId="S::katherine.auer@nottingham.ac.uk::e44facf7-c08d-4a43-98af-e4aeff4d7ab8" providerId="AD" clId="Web-{BF885F46-EF55-FB2F-E0A9-A949149F47E8}" dt="2022-01-31T09:18:58.819" v="29" actId="14100"/>
          <ac:spMkLst>
            <pc:docMk/>
            <pc:sldMk cId="0" sldId="271"/>
            <ac:spMk id="26" creationId="{5695FB91-D6AB-5E4B-833C-4D4AE2DD76A6}"/>
          </ac:spMkLst>
        </pc:spChg>
        <pc:picChg chg="mod">
          <ac:chgData name="Katherine Auer (staff)" userId="S::katherine.auer@nottingham.ac.uk::e44facf7-c08d-4a43-98af-e4aeff4d7ab8" providerId="AD" clId="Web-{BF885F46-EF55-FB2F-E0A9-A949149F47E8}" dt="2022-01-31T09:19:34.571" v="34" actId="1076"/>
          <ac:picMkLst>
            <pc:docMk/>
            <pc:sldMk cId="0" sldId="271"/>
            <ac:picMk id="3" creationId="{DD914333-ABA2-4845-A90D-B0A974AF18B0}"/>
          </ac:picMkLst>
        </pc:picChg>
      </pc:sldChg>
      <pc:sldChg chg="addSp delSp modSp">
        <pc:chgData name="Katherine Auer (staff)" userId="S::katherine.auer@nottingham.ac.uk::e44facf7-c08d-4a43-98af-e4aeff4d7ab8" providerId="AD" clId="Web-{BF885F46-EF55-FB2F-E0A9-A949149F47E8}" dt="2022-01-31T09:21:38.719" v="45" actId="14100"/>
        <pc:sldMkLst>
          <pc:docMk/>
          <pc:sldMk cId="1329618730" sldId="339"/>
        </pc:sldMkLst>
        <pc:spChg chg="add del mod">
          <ac:chgData name="Katherine Auer (staff)" userId="S::katherine.auer@nottingham.ac.uk::e44facf7-c08d-4a43-98af-e4aeff4d7ab8" providerId="AD" clId="Web-{BF885F46-EF55-FB2F-E0A9-A949149F47E8}" dt="2022-01-31T09:21:09.998" v="41"/>
          <ac:spMkLst>
            <pc:docMk/>
            <pc:sldMk cId="1329618730" sldId="339"/>
            <ac:spMk id="3" creationId="{FDD977F9-EA90-4543-8242-F6E248DC4892}"/>
          </ac:spMkLst>
        </pc:spChg>
        <pc:picChg chg="add mod ord modCrop">
          <ac:chgData name="Katherine Auer (staff)" userId="S::katherine.auer@nottingham.ac.uk::e44facf7-c08d-4a43-98af-e4aeff4d7ab8" providerId="AD" clId="Web-{BF885F46-EF55-FB2F-E0A9-A949149F47E8}" dt="2022-01-31T09:21:38.719" v="45" actId="14100"/>
          <ac:picMkLst>
            <pc:docMk/>
            <pc:sldMk cId="1329618730" sldId="339"/>
            <ac:picMk id="4" creationId="{8BB796EF-40B1-4AFC-B654-C1608B64DAF0}"/>
          </ac:picMkLst>
        </pc:picChg>
        <pc:picChg chg="del mod">
          <ac:chgData name="Katherine Auer (staff)" userId="S::katherine.auer@nottingham.ac.uk::e44facf7-c08d-4a43-98af-e4aeff4d7ab8" providerId="AD" clId="Web-{BF885F46-EF55-FB2F-E0A9-A949149F47E8}" dt="2022-01-31T09:21:04.170" v="40"/>
          <ac:picMkLst>
            <pc:docMk/>
            <pc:sldMk cId="1329618730" sldId="339"/>
            <ac:picMk id="13" creationId="{A25E6C2B-FE74-4AF5-A9EA-97C9A9E94D8C}"/>
          </ac:picMkLst>
        </pc:picChg>
      </pc:sldChg>
      <pc:sldChg chg="modSp">
        <pc:chgData name="Katherine Auer (staff)" userId="S::katherine.auer@nottingham.ac.uk::e44facf7-c08d-4a43-98af-e4aeff4d7ab8" providerId="AD" clId="Web-{BF885F46-EF55-FB2F-E0A9-A949149F47E8}" dt="2022-01-31T09:22:00.298" v="47"/>
        <pc:sldMkLst>
          <pc:docMk/>
          <pc:sldMk cId="2124141441" sldId="343"/>
        </pc:sldMkLst>
        <pc:picChg chg="ord">
          <ac:chgData name="Katherine Auer (staff)" userId="S::katherine.auer@nottingham.ac.uk::e44facf7-c08d-4a43-98af-e4aeff4d7ab8" providerId="AD" clId="Web-{BF885F46-EF55-FB2F-E0A9-A949149F47E8}" dt="2022-01-31T09:22:00.298" v="47"/>
          <ac:picMkLst>
            <pc:docMk/>
            <pc:sldMk cId="2124141441" sldId="343"/>
            <ac:picMk id="6" creationId="{83D2E89D-B5AD-2C45-91E6-D055424CFB66}"/>
          </ac:picMkLst>
        </pc:picChg>
      </pc:sldChg>
      <pc:sldChg chg="modSp">
        <pc:chgData name="Katherine Auer (staff)" userId="S::katherine.auer@nottingham.ac.uk::e44facf7-c08d-4a43-98af-e4aeff4d7ab8" providerId="AD" clId="Web-{BF885F46-EF55-FB2F-E0A9-A949149F47E8}" dt="2022-01-31T09:22:46.285" v="49" actId="14100"/>
        <pc:sldMkLst>
          <pc:docMk/>
          <pc:sldMk cId="1213887905" sldId="351"/>
        </pc:sldMkLst>
        <pc:spChg chg="mod">
          <ac:chgData name="Katherine Auer (staff)" userId="S::katherine.auer@nottingham.ac.uk::e44facf7-c08d-4a43-98af-e4aeff4d7ab8" providerId="AD" clId="Web-{BF885F46-EF55-FB2F-E0A9-A949149F47E8}" dt="2022-01-31T09:22:38.957" v="48" actId="14100"/>
          <ac:spMkLst>
            <pc:docMk/>
            <pc:sldMk cId="1213887905" sldId="351"/>
            <ac:spMk id="16" creationId="{01BB354F-3DAB-2644-9A99-514D2A0FF004}"/>
          </ac:spMkLst>
        </pc:spChg>
        <pc:picChg chg="mod">
          <ac:chgData name="Katherine Auer (staff)" userId="S::katherine.auer@nottingham.ac.uk::e44facf7-c08d-4a43-98af-e4aeff4d7ab8" providerId="AD" clId="Web-{BF885F46-EF55-FB2F-E0A9-A949149F47E8}" dt="2022-01-31T09:22:46.285" v="49" actId="14100"/>
          <ac:picMkLst>
            <pc:docMk/>
            <pc:sldMk cId="1213887905" sldId="351"/>
            <ac:picMk id="5" creationId="{A846F03B-A348-41B2-BAF2-172046A4077D}"/>
          </ac:picMkLst>
        </pc:picChg>
      </pc:sldChg>
    </pc:docChg>
  </pc:docChgLst>
  <pc:docChgLst>
    <pc:chgData name="Scarlett Smith (staff)" userId="S::scarlett.smith@nottingham.ac.uk::1e3dc7be-d664-4f28-9113-32ba2a57952b" providerId="AD" clId="Web-{27D7C631-CA90-C862-EEF5-BC24E7B20029}"/>
    <pc:docChg chg="modSld">
      <pc:chgData name="Scarlett Smith (staff)" userId="S::scarlett.smith@nottingham.ac.uk::1e3dc7be-d664-4f28-9113-32ba2a57952b" providerId="AD" clId="Web-{27D7C631-CA90-C862-EEF5-BC24E7B20029}" dt="2022-12-12T10:53:44.190" v="2" actId="20577"/>
      <pc:docMkLst>
        <pc:docMk/>
      </pc:docMkLst>
      <pc:sldChg chg="modSp">
        <pc:chgData name="Scarlett Smith (staff)" userId="S::scarlett.smith@nottingham.ac.uk::1e3dc7be-d664-4f28-9113-32ba2a57952b" providerId="AD" clId="Web-{27D7C631-CA90-C862-EEF5-BC24E7B20029}" dt="2022-12-12T10:53:44.190" v="2" actId="20577"/>
        <pc:sldMkLst>
          <pc:docMk/>
          <pc:sldMk cId="1372165320" sldId="357"/>
        </pc:sldMkLst>
        <pc:spChg chg="mod">
          <ac:chgData name="Scarlett Smith (staff)" userId="S::scarlett.smith@nottingham.ac.uk::1e3dc7be-d664-4f28-9113-32ba2a57952b" providerId="AD" clId="Web-{27D7C631-CA90-C862-EEF5-BC24E7B20029}" dt="2022-12-12T10:53:44.190" v="2" actId="20577"/>
          <ac:spMkLst>
            <pc:docMk/>
            <pc:sldMk cId="1372165320" sldId="357"/>
            <ac:spMk id="22" creationId="{6C8078AB-3A41-0141-B642-EAC40108F668}"/>
          </ac:spMkLst>
        </pc:spChg>
      </pc:sldChg>
    </pc:docChg>
  </pc:docChgLst>
  <pc:docChgLst>
    <pc:chgData name="Katherine Auer (staff)" userId="e44facf7-c08d-4a43-98af-e4aeff4d7ab8" providerId="ADAL" clId="{D370B11C-490E-4ADB-A8AE-96B3E13EFB78}"/>
    <pc:docChg chg="mod">
      <pc:chgData name="Katherine Auer (staff)" userId="e44facf7-c08d-4a43-98af-e4aeff4d7ab8" providerId="ADAL" clId="{D370B11C-490E-4ADB-A8AE-96B3E13EFB78}" dt="2022-02-08T10:49:42.800" v="0"/>
      <pc:docMkLst>
        <pc:docMk/>
      </pc:docMkLst>
    </pc:docChg>
  </pc:docChgLst>
  <pc:docChgLst>
    <pc:chgData name="Heather Lake (staff)" userId="S::heather.lake@nottingham.ac.uk::658adf50-8d89-429a-9f8f-3618fd41075c" providerId="AD" clId="Web-{A12ED3C2-3ACE-89EC-CB78-A0D26B9E432D}"/>
    <pc:docChg chg="modSld">
      <pc:chgData name="Heather Lake (staff)" userId="S::heather.lake@nottingham.ac.uk::658adf50-8d89-429a-9f8f-3618fd41075c" providerId="AD" clId="Web-{A12ED3C2-3ACE-89EC-CB78-A0D26B9E432D}" dt="2022-10-20T15:31:55.407" v="2"/>
      <pc:docMkLst>
        <pc:docMk/>
      </pc:docMkLst>
      <pc:sldChg chg="modNotes">
        <pc:chgData name="Heather Lake (staff)" userId="S::heather.lake@nottingham.ac.uk::658adf50-8d89-429a-9f8f-3618fd41075c" providerId="AD" clId="Web-{A12ED3C2-3ACE-89EC-CB78-A0D26B9E432D}" dt="2022-10-20T15:31:55.407" v="2"/>
        <pc:sldMkLst>
          <pc:docMk/>
          <pc:sldMk cId="0" sldId="283"/>
        </pc:sldMkLst>
      </pc:sldChg>
    </pc:docChg>
  </pc:docChgLst>
  <pc:docChgLst>
    <pc:chgData name="Scarlett Smith (staff)" userId="S::scarlett.smith@nottingham.ac.uk::1e3dc7be-d664-4f28-9113-32ba2a57952b" providerId="AD" clId="Web-{236BA196-9B95-A3E7-B8EF-A60C2DC6DF2F}"/>
    <pc:docChg chg="modSld">
      <pc:chgData name="Scarlett Smith (staff)" userId="S::scarlett.smith@nottingham.ac.uk::1e3dc7be-d664-4f28-9113-32ba2a57952b" providerId="AD" clId="Web-{236BA196-9B95-A3E7-B8EF-A60C2DC6DF2F}" dt="2023-06-28T07:39:41.251" v="15"/>
      <pc:docMkLst>
        <pc:docMk/>
      </pc:docMkLst>
      <pc:sldChg chg="modSp modNotes">
        <pc:chgData name="Scarlett Smith (staff)" userId="S::scarlett.smith@nottingham.ac.uk::1e3dc7be-d664-4f28-9113-32ba2a57952b" providerId="AD" clId="Web-{236BA196-9B95-A3E7-B8EF-A60C2DC6DF2F}" dt="2023-06-28T07:39:41.251" v="15"/>
        <pc:sldMkLst>
          <pc:docMk/>
          <pc:sldMk cId="0" sldId="263"/>
        </pc:sldMkLst>
        <pc:spChg chg="mod">
          <ac:chgData name="Scarlett Smith (staff)" userId="S::scarlett.smith@nottingham.ac.uk::1e3dc7be-d664-4f28-9113-32ba2a57952b" providerId="AD" clId="Web-{236BA196-9B95-A3E7-B8EF-A60C2DC6DF2F}" dt="2023-06-28T07:35:50.087" v="1" actId="20577"/>
          <ac:spMkLst>
            <pc:docMk/>
            <pc:sldMk cId="0" sldId="263"/>
            <ac:spMk id="980" creationId="{00000000-0000-0000-0000-000000000000}"/>
          </ac:spMkLst>
        </pc:spChg>
        <pc:spChg chg="mod">
          <ac:chgData name="Scarlett Smith (staff)" userId="S::scarlett.smith@nottingham.ac.uk::1e3dc7be-d664-4f28-9113-32ba2a57952b" providerId="AD" clId="Web-{236BA196-9B95-A3E7-B8EF-A60C2DC6DF2F}" dt="2023-06-28T07:35:56.822" v="4" actId="20577"/>
          <ac:spMkLst>
            <pc:docMk/>
            <pc:sldMk cId="0" sldId="263"/>
            <ac:spMk id="982" creationId="{00000000-0000-0000-0000-000000000000}"/>
          </ac:spMkLst>
        </pc:spChg>
        <pc:spChg chg="mod">
          <ac:chgData name="Scarlett Smith (staff)" userId="S::scarlett.smith@nottingham.ac.uk::1e3dc7be-d664-4f28-9113-32ba2a57952b" providerId="AD" clId="Web-{236BA196-9B95-A3E7-B8EF-A60C2DC6DF2F}" dt="2023-06-28T07:35:59.463" v="5" actId="20577"/>
          <ac:spMkLst>
            <pc:docMk/>
            <pc:sldMk cId="0" sldId="263"/>
            <ac:spMk id="984" creationId="{00000000-0000-0000-0000-000000000000}"/>
          </ac:spMkLst>
        </pc:spChg>
      </pc:sldChg>
      <pc:sldChg chg="modNotes">
        <pc:chgData name="Scarlett Smith (staff)" userId="S::scarlett.smith@nottingham.ac.uk::1e3dc7be-d664-4f28-9113-32ba2a57952b" providerId="AD" clId="Web-{236BA196-9B95-A3E7-B8EF-A60C2DC6DF2F}" dt="2023-06-28T07:39:17.500" v="8"/>
        <pc:sldMkLst>
          <pc:docMk/>
          <pc:sldMk cId="4171895557" sldId="312"/>
        </pc:sldMkLst>
      </pc:sldChg>
    </pc:docChg>
  </pc:docChgLst>
  <pc:docChgLst>
    <pc:chgData name="Scarlett Smith (staff)" userId="S::scarlett.smith@nottingham.ac.uk::1e3dc7be-d664-4f28-9113-32ba2a57952b" providerId="AD" clId="Web-{53793920-E986-F62D-CFF5-C1F4A15CDAA8}"/>
    <pc:docChg chg="modSld">
      <pc:chgData name="Scarlett Smith (staff)" userId="S::scarlett.smith@nottingham.ac.uk::1e3dc7be-d664-4f28-9113-32ba2a57952b" providerId="AD" clId="Web-{53793920-E986-F62D-CFF5-C1F4A15CDAA8}" dt="2022-09-26T08:31:49.846" v="3" actId="20577"/>
      <pc:docMkLst>
        <pc:docMk/>
      </pc:docMkLst>
      <pc:sldChg chg="modSp">
        <pc:chgData name="Scarlett Smith (staff)" userId="S::scarlett.smith@nottingham.ac.uk::1e3dc7be-d664-4f28-9113-32ba2a57952b" providerId="AD" clId="Web-{53793920-E986-F62D-CFF5-C1F4A15CDAA8}" dt="2022-09-26T08:31:49.846" v="3" actId="20577"/>
        <pc:sldMkLst>
          <pc:docMk/>
          <pc:sldMk cId="0" sldId="263"/>
        </pc:sldMkLst>
        <pc:spChg chg="mod">
          <ac:chgData name="Scarlett Smith (staff)" userId="S::scarlett.smith@nottingham.ac.uk::1e3dc7be-d664-4f28-9113-32ba2a57952b" providerId="AD" clId="Web-{53793920-E986-F62D-CFF5-C1F4A15CDAA8}" dt="2022-09-26T08:31:46.564" v="2" actId="20577"/>
          <ac:spMkLst>
            <pc:docMk/>
            <pc:sldMk cId="0" sldId="263"/>
            <ac:spMk id="978" creationId="{00000000-0000-0000-0000-000000000000}"/>
          </ac:spMkLst>
        </pc:spChg>
        <pc:spChg chg="mod">
          <ac:chgData name="Scarlett Smith (staff)" userId="S::scarlett.smith@nottingham.ac.uk::1e3dc7be-d664-4f28-9113-32ba2a57952b" providerId="AD" clId="Web-{53793920-E986-F62D-CFF5-C1F4A15CDAA8}" dt="2022-09-26T08:31:49.846" v="3" actId="20577"/>
          <ac:spMkLst>
            <pc:docMk/>
            <pc:sldMk cId="0" sldId="263"/>
            <ac:spMk id="979" creationId="{00000000-0000-0000-0000-000000000000}"/>
          </ac:spMkLst>
        </pc:spChg>
      </pc:sldChg>
    </pc:docChg>
  </pc:docChgLst>
  <pc:docChgLst>
    <pc:chgData name="Scarlett Smith (staff)" userId="S::scarlett.smith@nottingham.ac.uk::1e3dc7be-d664-4f28-9113-32ba2a57952b" providerId="AD" clId="Web-{26DF0A17-5DCD-F6A8-CBC7-0CA6B2F9B135}"/>
    <pc:docChg chg="modSld">
      <pc:chgData name="Scarlett Smith (staff)" userId="S::scarlett.smith@nottingham.ac.uk::1e3dc7be-d664-4f28-9113-32ba2a57952b" providerId="AD" clId="Web-{26DF0A17-5DCD-F6A8-CBC7-0CA6B2F9B135}" dt="2022-09-16T07:37:24.122" v="4" actId="20577"/>
      <pc:docMkLst>
        <pc:docMk/>
      </pc:docMkLst>
      <pc:sldChg chg="modSp">
        <pc:chgData name="Scarlett Smith (staff)" userId="S::scarlett.smith@nottingham.ac.uk::1e3dc7be-d664-4f28-9113-32ba2a57952b" providerId="AD" clId="Web-{26DF0A17-5DCD-F6A8-CBC7-0CA6B2F9B135}" dt="2022-09-16T07:37:24.122" v="4" actId="20577"/>
        <pc:sldMkLst>
          <pc:docMk/>
          <pc:sldMk cId="0" sldId="263"/>
        </pc:sldMkLst>
        <pc:spChg chg="mod">
          <ac:chgData name="Scarlett Smith (staff)" userId="S::scarlett.smith@nottingham.ac.uk::1e3dc7be-d664-4f28-9113-32ba2a57952b" providerId="AD" clId="Web-{26DF0A17-5DCD-F6A8-CBC7-0CA6B2F9B135}" dt="2022-09-16T07:37:22.435" v="3" actId="20577"/>
          <ac:spMkLst>
            <pc:docMk/>
            <pc:sldMk cId="0" sldId="263"/>
            <ac:spMk id="976" creationId="{00000000-0000-0000-0000-000000000000}"/>
          </ac:spMkLst>
        </pc:spChg>
        <pc:spChg chg="mod">
          <ac:chgData name="Scarlett Smith (staff)" userId="S::scarlett.smith@nottingham.ac.uk::1e3dc7be-d664-4f28-9113-32ba2a57952b" providerId="AD" clId="Web-{26DF0A17-5DCD-F6A8-CBC7-0CA6B2F9B135}" dt="2022-09-16T07:37:24.122" v="4" actId="20577"/>
          <ac:spMkLst>
            <pc:docMk/>
            <pc:sldMk cId="0" sldId="263"/>
            <ac:spMk id="977" creationId="{00000000-0000-0000-0000-000000000000}"/>
          </ac:spMkLst>
        </pc:spChg>
      </pc:sldChg>
    </pc:docChg>
  </pc:docChgLst>
  <pc:docChgLst>
    <pc:chgData name="Scarlett Smith (staff)" userId="S::scarlett.smith@nottingham.ac.uk::1e3dc7be-d664-4f28-9113-32ba2a57952b" providerId="AD" clId="Web-{16674D1E-2346-D312-02E1-D505134CD880}"/>
    <pc:docChg chg="modSld">
      <pc:chgData name="Scarlett Smith (staff)" userId="S::scarlett.smith@nottingham.ac.uk::1e3dc7be-d664-4f28-9113-32ba2a57952b" providerId="AD" clId="Web-{16674D1E-2346-D312-02E1-D505134CD880}" dt="2023-06-12T10:58:58.754" v="1" actId="20577"/>
      <pc:docMkLst>
        <pc:docMk/>
      </pc:docMkLst>
      <pc:sldChg chg="modSp">
        <pc:chgData name="Scarlett Smith (staff)" userId="S::scarlett.smith@nottingham.ac.uk::1e3dc7be-d664-4f28-9113-32ba2a57952b" providerId="AD" clId="Web-{16674D1E-2346-D312-02E1-D505134CD880}" dt="2023-06-12T10:58:58.754" v="1" actId="20577"/>
        <pc:sldMkLst>
          <pc:docMk/>
          <pc:sldMk cId="0" sldId="263"/>
        </pc:sldMkLst>
        <pc:spChg chg="mod">
          <ac:chgData name="Scarlett Smith (staff)" userId="S::scarlett.smith@nottingham.ac.uk::1e3dc7be-d664-4f28-9113-32ba2a57952b" providerId="AD" clId="Web-{16674D1E-2346-D312-02E1-D505134CD880}" dt="2023-06-12T10:58:55.051" v="0" actId="20577"/>
          <ac:spMkLst>
            <pc:docMk/>
            <pc:sldMk cId="0" sldId="263"/>
            <ac:spMk id="5" creationId="{936AE1CC-378E-7E4E-B8C8-165776532F88}"/>
          </ac:spMkLst>
        </pc:spChg>
        <pc:spChg chg="mod">
          <ac:chgData name="Scarlett Smith (staff)" userId="S::scarlett.smith@nottingham.ac.uk::1e3dc7be-d664-4f28-9113-32ba2a57952b" providerId="AD" clId="Web-{16674D1E-2346-D312-02E1-D505134CD880}" dt="2023-06-12T10:58:58.754" v="1" actId="20577"/>
          <ac:spMkLst>
            <pc:docMk/>
            <pc:sldMk cId="0" sldId="263"/>
            <ac:spMk id="38" creationId="{07550340-286C-E34A-9EB4-B6148CA603EA}"/>
          </ac:spMkLst>
        </pc:spChg>
      </pc:sldChg>
    </pc:docChg>
  </pc:docChgLst>
  <pc:docChgLst>
    <pc:chgData name="Isabel Bleach (staff)" userId="S::isabel.bleach@nottingham.ac.uk::9b2e0891-121f-4dea-958e-83e8bb6fe843" providerId="AD" clId="Web-{C4EC84E8-306D-4C00-06FC-1975A9337FCF}"/>
    <pc:docChg chg="modSld">
      <pc:chgData name="Isabel Bleach (staff)" userId="S::isabel.bleach@nottingham.ac.uk::9b2e0891-121f-4dea-958e-83e8bb6fe843" providerId="AD" clId="Web-{C4EC84E8-306D-4C00-06FC-1975A9337FCF}" dt="2022-05-19T17:05:19.463" v="54" actId="20577"/>
      <pc:docMkLst>
        <pc:docMk/>
      </pc:docMkLst>
      <pc:sldChg chg="modSp">
        <pc:chgData name="Isabel Bleach (staff)" userId="S::isabel.bleach@nottingham.ac.uk::9b2e0891-121f-4dea-958e-83e8bb6fe843" providerId="AD" clId="Web-{C4EC84E8-306D-4C00-06FC-1975A9337FCF}" dt="2022-05-19T16:55:24.371" v="18" actId="20577"/>
        <pc:sldMkLst>
          <pc:docMk/>
          <pc:sldMk cId="0" sldId="265"/>
        </pc:sldMkLst>
        <pc:spChg chg="mod">
          <ac:chgData name="Isabel Bleach (staff)" userId="S::isabel.bleach@nottingham.ac.uk::9b2e0891-121f-4dea-958e-83e8bb6fe843" providerId="AD" clId="Web-{C4EC84E8-306D-4C00-06FC-1975A9337FCF}" dt="2022-05-19T16:55:19.934" v="16" actId="20577"/>
          <ac:spMkLst>
            <pc:docMk/>
            <pc:sldMk cId="0" sldId="265"/>
            <ac:spMk id="1010" creationId="{00000000-0000-0000-0000-000000000000}"/>
          </ac:spMkLst>
        </pc:spChg>
        <pc:spChg chg="mod">
          <ac:chgData name="Isabel Bleach (staff)" userId="S::isabel.bleach@nottingham.ac.uk::9b2e0891-121f-4dea-958e-83e8bb6fe843" providerId="AD" clId="Web-{C4EC84E8-306D-4C00-06FC-1975A9337FCF}" dt="2022-05-19T16:54:27.948" v="14" actId="20577"/>
          <ac:spMkLst>
            <pc:docMk/>
            <pc:sldMk cId="0" sldId="265"/>
            <ac:spMk id="1011" creationId="{00000000-0000-0000-0000-000000000000}"/>
          </ac:spMkLst>
        </pc:spChg>
        <pc:spChg chg="mod">
          <ac:chgData name="Isabel Bleach (staff)" userId="S::isabel.bleach@nottingham.ac.uk::9b2e0891-121f-4dea-958e-83e8bb6fe843" providerId="AD" clId="Web-{C4EC84E8-306D-4C00-06FC-1975A9337FCF}" dt="2022-05-19T16:55:24.371" v="18" actId="20577"/>
          <ac:spMkLst>
            <pc:docMk/>
            <pc:sldMk cId="0" sldId="265"/>
            <ac:spMk id="1012" creationId="{00000000-0000-0000-0000-000000000000}"/>
          </ac:spMkLst>
        </pc:spChg>
      </pc:sldChg>
      <pc:sldChg chg="modSp">
        <pc:chgData name="Isabel Bleach (staff)" userId="S::isabel.bleach@nottingham.ac.uk::9b2e0891-121f-4dea-958e-83e8bb6fe843" providerId="AD" clId="Web-{C4EC84E8-306D-4C00-06FC-1975A9337FCF}" dt="2022-05-19T16:53:28.978" v="1" actId="20577"/>
        <pc:sldMkLst>
          <pc:docMk/>
          <pc:sldMk cId="2404881049" sldId="327"/>
        </pc:sldMkLst>
        <pc:spChg chg="mod">
          <ac:chgData name="Isabel Bleach (staff)" userId="S::isabel.bleach@nottingham.ac.uk::9b2e0891-121f-4dea-958e-83e8bb6fe843" providerId="AD" clId="Web-{C4EC84E8-306D-4C00-06FC-1975A9337FCF}" dt="2022-05-19T16:53:28.978" v="1" actId="20577"/>
          <ac:spMkLst>
            <pc:docMk/>
            <pc:sldMk cId="2404881049" sldId="327"/>
            <ac:spMk id="16" creationId="{172ED521-06CE-344C-A335-DB1AED7E2EF2}"/>
          </ac:spMkLst>
        </pc:spChg>
      </pc:sldChg>
      <pc:sldChg chg="modSp">
        <pc:chgData name="Isabel Bleach (staff)" userId="S::isabel.bleach@nottingham.ac.uk::9b2e0891-121f-4dea-958e-83e8bb6fe843" providerId="AD" clId="Web-{C4EC84E8-306D-4C00-06FC-1975A9337FCF}" dt="2022-05-19T17:05:19.463" v="54" actId="20577"/>
        <pc:sldMkLst>
          <pc:docMk/>
          <pc:sldMk cId="2049624673" sldId="341"/>
        </pc:sldMkLst>
        <pc:spChg chg="mod">
          <ac:chgData name="Isabel Bleach (staff)" userId="S::isabel.bleach@nottingham.ac.uk::9b2e0891-121f-4dea-958e-83e8bb6fe843" providerId="AD" clId="Web-{C4EC84E8-306D-4C00-06FC-1975A9337FCF}" dt="2022-05-19T16:56:15.623" v="23" actId="20577"/>
          <ac:spMkLst>
            <pc:docMk/>
            <pc:sldMk cId="2049624673" sldId="341"/>
            <ac:spMk id="11" creationId="{AE73CCC5-7B52-C44B-AC57-8509B2D195E1}"/>
          </ac:spMkLst>
        </pc:spChg>
        <pc:spChg chg="mod">
          <ac:chgData name="Isabel Bleach (staff)" userId="S::isabel.bleach@nottingham.ac.uk::9b2e0891-121f-4dea-958e-83e8bb6fe843" providerId="AD" clId="Web-{C4EC84E8-306D-4C00-06FC-1975A9337FCF}" dt="2022-05-19T17:05:19.463" v="54" actId="20577"/>
          <ac:spMkLst>
            <pc:docMk/>
            <pc:sldMk cId="2049624673" sldId="341"/>
            <ac:spMk id="27" creationId="{7849B024-50E2-A441-95ED-1B8C03061389}"/>
          </ac:spMkLst>
        </pc:spChg>
      </pc:sldChg>
      <pc:sldChg chg="modSp">
        <pc:chgData name="Isabel Bleach (staff)" userId="S::isabel.bleach@nottingham.ac.uk::9b2e0891-121f-4dea-958e-83e8bb6fe843" providerId="AD" clId="Web-{C4EC84E8-306D-4C00-06FC-1975A9337FCF}" dt="2022-05-19T16:59:15.689" v="31" actId="20577"/>
        <pc:sldMkLst>
          <pc:docMk/>
          <pc:sldMk cId="3418153519" sldId="344"/>
        </pc:sldMkLst>
        <pc:spChg chg="mod">
          <ac:chgData name="Isabel Bleach (staff)" userId="S::isabel.bleach@nottingham.ac.uk::9b2e0891-121f-4dea-958e-83e8bb6fe843" providerId="AD" clId="Web-{C4EC84E8-306D-4C00-06FC-1975A9337FCF}" dt="2022-05-19T16:56:28.045" v="24" actId="20577"/>
          <ac:spMkLst>
            <pc:docMk/>
            <pc:sldMk cId="3418153519" sldId="344"/>
            <ac:spMk id="22" creationId="{24EC718F-D899-7B4F-87FC-46CF8E085722}"/>
          </ac:spMkLst>
        </pc:spChg>
        <pc:spChg chg="mod">
          <ac:chgData name="Isabel Bleach (staff)" userId="S::isabel.bleach@nottingham.ac.uk::9b2e0891-121f-4dea-958e-83e8bb6fe843" providerId="AD" clId="Web-{C4EC84E8-306D-4C00-06FC-1975A9337FCF}" dt="2022-05-19T16:58:47.673" v="26" actId="20577"/>
          <ac:spMkLst>
            <pc:docMk/>
            <pc:sldMk cId="3418153519" sldId="344"/>
            <ac:spMk id="24" creationId="{059DE76C-7F8D-A74E-85B9-8D35AECFEEF4}"/>
          </ac:spMkLst>
        </pc:spChg>
        <pc:spChg chg="mod">
          <ac:chgData name="Isabel Bleach (staff)" userId="S::isabel.bleach@nottingham.ac.uk::9b2e0891-121f-4dea-958e-83e8bb6fe843" providerId="AD" clId="Web-{C4EC84E8-306D-4C00-06FC-1975A9337FCF}" dt="2022-05-19T16:59:15.689" v="31" actId="20577"/>
          <ac:spMkLst>
            <pc:docMk/>
            <pc:sldMk cId="3418153519" sldId="344"/>
            <ac:spMk id="31" creationId="{A5D6D2ED-DA15-9341-AAD0-F133B2567DCE}"/>
          </ac:spMkLst>
        </pc:spChg>
      </pc:sldChg>
    </pc:docChg>
  </pc:docChgLst>
  <pc:docChgLst>
    <pc:chgData name="Sacha McGowan-Crewe (staff)" userId="S::sacha.mcgowan-crewe@nottingham.ac.uk::705dac8b-0cc1-4312-821f-397e693ed00e" providerId="AD" clId="Web-{F48E8B88-DD80-415B-B8E2-24F0F788F697}"/>
    <pc:docChg chg="modSld">
      <pc:chgData name="Sacha McGowan-Crewe (staff)" userId="S::sacha.mcgowan-crewe@nottingham.ac.uk::705dac8b-0cc1-4312-821f-397e693ed00e" providerId="AD" clId="Web-{F48E8B88-DD80-415B-B8E2-24F0F788F697}" dt="2022-05-24T08:56:07.414" v="85" actId="20577"/>
      <pc:docMkLst>
        <pc:docMk/>
      </pc:docMkLst>
      <pc:sldChg chg="addSp delSp modSp modNotes">
        <pc:chgData name="Sacha McGowan-Crewe (staff)" userId="S::sacha.mcgowan-crewe@nottingham.ac.uk::705dac8b-0cc1-4312-821f-397e693ed00e" providerId="AD" clId="Web-{F48E8B88-DD80-415B-B8E2-24F0F788F697}" dt="2022-05-24T08:56:07.414" v="85" actId="20577"/>
        <pc:sldMkLst>
          <pc:docMk/>
          <pc:sldMk cId="0" sldId="265"/>
        </pc:sldMkLst>
        <pc:spChg chg="add del mod">
          <ac:chgData name="Sacha McGowan-Crewe (staff)" userId="S::sacha.mcgowan-crewe@nottingham.ac.uk::705dac8b-0cc1-4312-821f-397e693ed00e" providerId="AD" clId="Web-{F48E8B88-DD80-415B-B8E2-24F0F788F697}" dt="2022-05-24T08:47:19.852" v="28"/>
          <ac:spMkLst>
            <pc:docMk/>
            <pc:sldMk cId="0" sldId="265"/>
            <ac:spMk id="3" creationId="{67EB9B85-0CF2-BE12-DC9E-6A4563146D65}"/>
          </ac:spMkLst>
        </pc:spChg>
        <pc:spChg chg="mod">
          <ac:chgData name="Sacha McGowan-Crewe (staff)" userId="S::sacha.mcgowan-crewe@nottingham.ac.uk::705dac8b-0cc1-4312-821f-397e693ed00e" providerId="AD" clId="Web-{F48E8B88-DD80-415B-B8E2-24F0F788F697}" dt="2022-05-24T08:56:07.414" v="85" actId="20577"/>
          <ac:spMkLst>
            <pc:docMk/>
            <pc:sldMk cId="0" sldId="265"/>
            <ac:spMk id="1011" creationId="{00000000-0000-0000-0000-000000000000}"/>
          </ac:spMkLst>
        </pc:spChg>
        <pc:picChg chg="add mod ord modCrop">
          <ac:chgData name="Sacha McGowan-Crewe (staff)" userId="S::sacha.mcgowan-crewe@nottingham.ac.uk::705dac8b-0cc1-4312-821f-397e693ed00e" providerId="AD" clId="Web-{F48E8B88-DD80-415B-B8E2-24F0F788F697}" dt="2022-05-24T08:47:24.619" v="29" actId="1076"/>
          <ac:picMkLst>
            <pc:docMk/>
            <pc:sldMk cId="0" sldId="265"/>
            <ac:picMk id="4" creationId="{8329D43C-C901-219C-0DCE-90399D4C86AC}"/>
          </ac:picMkLst>
        </pc:picChg>
        <pc:picChg chg="del">
          <ac:chgData name="Sacha McGowan-Crewe (staff)" userId="S::sacha.mcgowan-crewe@nottingham.ac.uk::705dac8b-0cc1-4312-821f-397e693ed00e" providerId="AD" clId="Web-{F48E8B88-DD80-415B-B8E2-24F0F788F697}" dt="2022-05-24T08:47:09.774" v="27"/>
          <ac:picMkLst>
            <pc:docMk/>
            <pc:sldMk cId="0" sldId="265"/>
            <ac:picMk id="1005" creationId="{00000000-0000-0000-0000-000000000000}"/>
          </ac:picMkLst>
        </pc:picChg>
      </pc:sldChg>
      <pc:sldChg chg="modNotes">
        <pc:chgData name="Sacha McGowan-Crewe (staff)" userId="S::sacha.mcgowan-crewe@nottingham.ac.uk::705dac8b-0cc1-4312-821f-397e693ed00e" providerId="AD" clId="Web-{F48E8B88-DD80-415B-B8E2-24F0F788F697}" dt="2022-05-24T08:50:54.584" v="34"/>
        <pc:sldMkLst>
          <pc:docMk/>
          <pc:sldMk cId="3418153519" sldId="344"/>
        </pc:sldMkLst>
      </pc:sldChg>
    </pc:docChg>
  </pc:docChgLst>
  <pc:docChgLst>
    <pc:chgData name="Sacha McGowan-Crewe (staff)" userId="S::sacha.mcgowan-crewe@nottingham.ac.uk::705dac8b-0cc1-4312-821f-397e693ed00e" providerId="AD" clId="Web-{CFBCDB39-6BD0-F27F-140F-739BD5F90C7E}"/>
    <pc:docChg chg="modSld">
      <pc:chgData name="Sacha McGowan-Crewe (staff)" userId="S::sacha.mcgowan-crewe@nottingham.ac.uk::705dac8b-0cc1-4312-821f-397e693ed00e" providerId="AD" clId="Web-{CFBCDB39-6BD0-F27F-140F-739BD5F90C7E}" dt="2022-06-14T07:06:02.914" v="2" actId="20577"/>
      <pc:docMkLst>
        <pc:docMk/>
      </pc:docMkLst>
      <pc:sldChg chg="modSp">
        <pc:chgData name="Sacha McGowan-Crewe (staff)" userId="S::sacha.mcgowan-crewe@nottingham.ac.uk::705dac8b-0cc1-4312-821f-397e693ed00e" providerId="AD" clId="Web-{CFBCDB39-6BD0-F27F-140F-739BD5F90C7E}" dt="2022-06-14T07:06:02.914" v="2" actId="20577"/>
        <pc:sldMkLst>
          <pc:docMk/>
          <pc:sldMk cId="0" sldId="263"/>
        </pc:sldMkLst>
        <pc:spChg chg="mod">
          <ac:chgData name="Sacha McGowan-Crewe (staff)" userId="S::sacha.mcgowan-crewe@nottingham.ac.uk::705dac8b-0cc1-4312-821f-397e693ed00e" providerId="AD" clId="Web-{CFBCDB39-6BD0-F27F-140F-739BD5F90C7E}" dt="2022-06-14T07:05:59.148" v="1" actId="20577"/>
          <ac:spMkLst>
            <pc:docMk/>
            <pc:sldMk cId="0" sldId="263"/>
            <ac:spMk id="5" creationId="{936AE1CC-378E-7E4E-B8C8-165776532F88}"/>
          </ac:spMkLst>
        </pc:spChg>
        <pc:spChg chg="mod">
          <ac:chgData name="Sacha McGowan-Crewe (staff)" userId="S::sacha.mcgowan-crewe@nottingham.ac.uk::705dac8b-0cc1-4312-821f-397e693ed00e" providerId="AD" clId="Web-{CFBCDB39-6BD0-F27F-140F-739BD5F90C7E}" dt="2022-06-14T07:06:02.914" v="2" actId="20577"/>
          <ac:spMkLst>
            <pc:docMk/>
            <pc:sldMk cId="0" sldId="263"/>
            <ac:spMk id="38" creationId="{07550340-286C-E34A-9EB4-B6148CA603EA}"/>
          </ac:spMkLst>
        </pc:spChg>
      </pc:sldChg>
    </pc:docChg>
  </pc:docChgLst>
  <pc:docChgLst>
    <pc:chgData name="Scarlett Smith (staff)" userId="1e3dc7be-d664-4f28-9113-32ba2a57952b" providerId="ADAL" clId="{B7075850-DAD6-4DE6-B5C9-C01C7CD068A7}"/>
    <pc:docChg chg="custSel modSld">
      <pc:chgData name="Scarlett Smith (staff)" userId="1e3dc7be-d664-4f28-9113-32ba2a57952b" providerId="ADAL" clId="{B7075850-DAD6-4DE6-B5C9-C01C7CD068A7}" dt="2023-09-21T11:52:09.344" v="144" actId="20577"/>
      <pc:docMkLst>
        <pc:docMk/>
      </pc:docMkLst>
      <pc:sldChg chg="modSp mod modNotesTx">
        <pc:chgData name="Scarlett Smith (staff)" userId="1e3dc7be-d664-4f28-9113-32ba2a57952b" providerId="ADAL" clId="{B7075850-DAD6-4DE6-B5C9-C01C7CD068A7}" dt="2023-09-21T11:52:09.344" v="144" actId="20577"/>
        <pc:sldMkLst>
          <pc:docMk/>
          <pc:sldMk cId="0" sldId="263"/>
        </pc:sldMkLst>
        <pc:spChg chg="mod">
          <ac:chgData name="Scarlett Smith (staff)" userId="1e3dc7be-d664-4f28-9113-32ba2a57952b" providerId="ADAL" clId="{B7075850-DAD6-4DE6-B5C9-C01C7CD068A7}" dt="2023-09-15T06:53:24.980" v="1" actId="20577"/>
          <ac:spMkLst>
            <pc:docMk/>
            <pc:sldMk cId="0" sldId="263"/>
            <ac:spMk id="976" creationId="{00000000-0000-0000-0000-000000000000}"/>
          </ac:spMkLst>
        </pc:spChg>
        <pc:spChg chg="mod">
          <ac:chgData name="Scarlett Smith (staff)" userId="1e3dc7be-d664-4f28-9113-32ba2a57952b" providerId="ADAL" clId="{B7075850-DAD6-4DE6-B5C9-C01C7CD068A7}" dt="2023-09-15T06:53:27.856" v="3" actId="20577"/>
          <ac:spMkLst>
            <pc:docMk/>
            <pc:sldMk cId="0" sldId="263"/>
            <ac:spMk id="977" creationId="{00000000-0000-0000-0000-000000000000}"/>
          </ac:spMkLst>
        </pc:spChg>
      </pc:sldChg>
      <pc:sldChg chg="addSp delSp modSp mod modNotesTx">
        <pc:chgData name="Scarlett Smith (staff)" userId="1e3dc7be-d664-4f28-9113-32ba2a57952b" providerId="ADAL" clId="{B7075850-DAD6-4DE6-B5C9-C01C7CD068A7}" dt="2023-09-15T07:01:22.968" v="40" actId="20577"/>
        <pc:sldMkLst>
          <pc:docMk/>
          <pc:sldMk cId="1020509290" sldId="338"/>
        </pc:sldMkLst>
        <pc:picChg chg="add mod">
          <ac:chgData name="Scarlett Smith (staff)" userId="1e3dc7be-d664-4f28-9113-32ba2a57952b" providerId="ADAL" clId="{B7075850-DAD6-4DE6-B5C9-C01C7CD068A7}" dt="2023-09-15T07:01:11.833" v="18" actId="1076"/>
          <ac:picMkLst>
            <pc:docMk/>
            <pc:sldMk cId="1020509290" sldId="338"/>
            <ac:picMk id="4" creationId="{2229ADFE-1B21-9AB5-3DFE-FFDC1608C090}"/>
          </ac:picMkLst>
        </pc:picChg>
        <pc:picChg chg="del">
          <ac:chgData name="Scarlett Smith (staff)" userId="1e3dc7be-d664-4f28-9113-32ba2a57952b" providerId="ADAL" clId="{B7075850-DAD6-4DE6-B5C9-C01C7CD068A7}" dt="2023-09-15T07:01:09.372" v="17" actId="478"/>
          <ac:picMkLst>
            <pc:docMk/>
            <pc:sldMk cId="1020509290" sldId="338"/>
            <ac:picMk id="28" creationId="{FE2FB802-3245-9F46-8929-1DAF5834B186}"/>
          </ac:picMkLst>
        </pc:picChg>
      </pc:sldChg>
    </pc:docChg>
  </pc:docChgLst>
  <pc:docChgLst>
    <pc:chgData name="Scarlett Smith (staff)" userId="S::scarlett.smith@nottingham.ac.uk::1e3dc7be-d664-4f28-9113-32ba2a57952b" providerId="AD" clId="Web-{E076CF8A-3EDE-6EE9-E6A1-14ABBEFBAE64}"/>
    <pc:docChg chg="modSld">
      <pc:chgData name="Scarlett Smith (staff)" userId="S::scarlett.smith@nottingham.ac.uk::1e3dc7be-d664-4f28-9113-32ba2a57952b" providerId="AD" clId="Web-{E076CF8A-3EDE-6EE9-E6A1-14ABBEFBAE64}" dt="2022-12-14T14:15:29.829" v="28"/>
      <pc:docMkLst>
        <pc:docMk/>
      </pc:docMkLst>
      <pc:sldChg chg="addSp delSp modSp">
        <pc:chgData name="Scarlett Smith (staff)" userId="S::scarlett.smith@nottingham.ac.uk::1e3dc7be-d664-4f28-9113-32ba2a57952b" providerId="AD" clId="Web-{E076CF8A-3EDE-6EE9-E6A1-14ABBEFBAE64}" dt="2022-12-14T14:15:29.829" v="28"/>
        <pc:sldMkLst>
          <pc:docMk/>
          <pc:sldMk cId="2124141441" sldId="343"/>
        </pc:sldMkLst>
        <pc:picChg chg="add del mod">
          <ac:chgData name="Scarlett Smith (staff)" userId="S::scarlett.smith@nottingham.ac.uk::1e3dc7be-d664-4f28-9113-32ba2a57952b" providerId="AD" clId="Web-{E076CF8A-3EDE-6EE9-E6A1-14ABBEFBAE64}" dt="2022-12-14T14:09:56.942" v="7"/>
          <ac:picMkLst>
            <pc:docMk/>
            <pc:sldMk cId="2124141441" sldId="343"/>
            <ac:picMk id="3" creationId="{9CEDDB14-F54C-0C83-B1A4-C4937F639293}"/>
          </ac:picMkLst>
        </pc:picChg>
        <pc:picChg chg="add mod ord modCrop">
          <ac:chgData name="Scarlett Smith (staff)" userId="S::scarlett.smith@nottingham.ac.uk::1e3dc7be-d664-4f28-9113-32ba2a57952b" providerId="AD" clId="Web-{E076CF8A-3EDE-6EE9-E6A1-14ABBEFBAE64}" dt="2022-12-14T14:15:29.829" v="28"/>
          <ac:picMkLst>
            <pc:docMk/>
            <pc:sldMk cId="2124141441" sldId="343"/>
            <ac:picMk id="4" creationId="{82163C34-5616-B13E-BA62-30396033678E}"/>
          </ac:picMkLst>
        </pc:picChg>
        <pc:picChg chg="add del">
          <ac:chgData name="Scarlett Smith (staff)" userId="S::scarlett.smith@nottingham.ac.uk::1e3dc7be-d664-4f28-9113-32ba2a57952b" providerId="AD" clId="Web-{E076CF8A-3EDE-6EE9-E6A1-14ABBEFBAE64}" dt="2022-12-14T14:10:02.239" v="8"/>
          <ac:picMkLst>
            <pc:docMk/>
            <pc:sldMk cId="2124141441" sldId="343"/>
            <ac:picMk id="6" creationId="{83D2E89D-B5AD-2C45-91E6-D055424CFB6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>
                <a:latin typeface="Arial" panose="020B0604020202020204" pitchFamily="34" charset="0"/>
              </a:rPr>
              <a:t>The University of Nottingham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00F41-3CA8-394C-A66A-98E561CEA947}" type="datetime1">
              <a:rPr lang="en-GB" smtClean="0">
                <a:latin typeface="Arial" panose="020B0604020202020204" pitchFamily="34" charset="0"/>
              </a:rPr>
              <a:t>27/01/2024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>
                <a:latin typeface="Arial" panose="020B0604020202020204" pitchFamily="34" charset="0"/>
              </a:rPr>
              <a:t>Your Department Name etc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DEDAF-6BFF-4ECB-9F4E-2D4AAE5E0143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631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The University of Nottingham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4F8CD-9F57-D747-8071-C52A9D2A43F4}" type="datetime1">
              <a:rPr lang="en-GB" smtClean="0"/>
              <a:t>27/01/2024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AF5A3-63BC-4A87-859D-8ED86BB4B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01821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704F8CD-9F57-D747-8071-C52A9D2A43F4}" type="datetime1">
              <a:rPr lang="en-GB" smtClean="0"/>
              <a:t>27/01/2024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08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704F8CD-9F57-D747-8071-C52A9D2A43F4}" type="datetime1">
              <a:rPr lang="en-GB" smtClean="0"/>
              <a:t>27/01/2024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79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BE564-A8E5-0D7B-CF06-9DAA57E9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21FCB8-7502-A447-ED7D-A4C7DE01A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5EEFE2-C1C0-FA5F-7CF8-63D2FA5EF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A950510-9C7B-A573-E2D9-282CA0AF686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6233E-04C1-FD5B-CD56-C1F00E15BA4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704F8CD-9F57-D747-8071-C52A9D2A43F4}" type="datetime1">
              <a:rPr lang="en-GB" smtClean="0"/>
              <a:t>27/01/2024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AABA2-8C77-FB1F-3C46-E47AD47602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3238B-E147-74FD-426D-B17611B23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4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2DB3B-028A-6CF8-F9A6-03A6B0B5D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2844D-E2A5-A441-1216-F3A37CCEF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B6036-D7AE-1C22-5716-39C1B44A5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AB53306-38DF-7C68-458F-18A4343F26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147CD-2ADA-E448-5CB3-D75D1DF4B02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704F8CD-9F57-D747-8071-C52A9D2A43F4}" type="datetime1">
              <a:rPr lang="en-GB" smtClean="0"/>
              <a:t>27/01/2024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151E3-7A43-4ADA-A438-6B485DF32E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4DA45-9E1D-841F-85BA-59F009B35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841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704F8CD-9F57-D747-8071-C52A9D2A43F4}" type="datetime1">
              <a:rPr lang="en-GB" smtClean="0"/>
              <a:t>28/01/2024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06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nottingham.ac.uk/imagebank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nottingham.ac.uk/imagebank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ttingham.ac.uk/imagebank" TargetMode="Externa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CE4322B-60FD-4247-98CC-5B3D3101F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E00DA-F948-9449-B3A1-D7A1FAA0F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4" name="Text Placeholder 3" descr="Logo box">
            <a:extLst>
              <a:ext uri="{FF2B5EF4-FFF2-40B4-BE49-F238E27FC236}">
                <a16:creationId xmlns:a16="http://schemas.microsoft.com/office/drawing/2014/main" id="{0882309C-2C73-D748-AA1B-AB05B98A64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1" name="Picture 10" descr="University of Nottingham logo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1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7AF8C98-EFFB-8444-A615-B4920C89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05096E2-BE7E-2745-BEDA-2FE7CA4B2C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7851B81-1328-7543-96B8-61F01F01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EB6B105C-76FB-6446-8508-90DC52B2563F}" type="datetime4">
              <a:rPr lang="en-GB" smtClean="0"/>
              <a:t>27 January 2024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2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1CD28ED-14F1-B44C-B470-1D224D8D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7F950BD-F6BF-E946-BF59-9996741B7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729FF4B-AE88-DA4F-A14E-D6CE4E63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361B633D-F53A-DF46-B7A3-AA9C020E1C26}" type="datetime4">
              <a:rPr lang="en-GB" smtClean="0"/>
              <a:t>27 January 2024</a:t>
            </a:fld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758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55CF14C-1036-8240-A4D6-88C76B53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B57574F-AFAA-7C43-8707-E5A503FC4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3D5D473-8F2B-CC49-956D-E22C1820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EA7E4B-20F2-AD4A-AA88-B267177618E1}" type="datetime4">
              <a:rPr lang="en-GB" smtClean="0"/>
              <a:t>27 January 2024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0" name="Picture 9" descr="University of Nottingham logo">
            <a:extLst>
              <a:ext uri="{FF2B5EF4-FFF2-40B4-BE49-F238E27FC236}">
                <a16:creationId xmlns:a16="http://schemas.microsoft.com/office/drawing/2014/main" id="{A71B1CB0-0A90-F947-8226-B66F76D8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26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6250FB6-DFDE-CC4E-BD54-E44B31D1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E546460-2F3C-B743-ACBE-47CE198D3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0E20FF6-087C-254D-B377-87B46F30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A0478A-3390-994A-B75D-C00BEC5E9EE7}" type="datetime4">
              <a:rPr lang="en-GB" smtClean="0"/>
              <a:t>27 January 2024</a:t>
            </a:fld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Quote text goes here – Georgia 40pt</a:t>
            </a:r>
          </a:p>
        </p:txBody>
      </p:sp>
      <p:pic>
        <p:nvPicPr>
          <p:cNvPr id="10" name="Picture 9" descr="University of Nottingham logo">
            <a:extLst>
              <a:ext uri="{FF2B5EF4-FFF2-40B4-BE49-F238E27FC236}">
                <a16:creationId xmlns:a16="http://schemas.microsoft.com/office/drawing/2014/main" id="{A71B1CB0-0A90-F947-8226-B66F76D8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197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05C388A-4F4A-D046-A14C-1966CD50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1B3FD81-10DD-0342-9AA1-E2491DE801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A486383-7D66-0D46-B7B2-852429AE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6816F6CC-5251-0541-8390-479306E30AAE}" type="datetime4">
              <a:rPr lang="en-GB" smtClean="0"/>
              <a:t>27 January 2024</a:t>
            </a:fld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50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E8FE9F4-4522-2A4A-9C2C-E14E46615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2114" y="3806825"/>
            <a:ext cx="3041886" cy="30511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B8BEFA4-C2B9-BD42-A0A5-04F369236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3231" y="3806825"/>
            <a:ext cx="3041886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8429D8B-070F-B34C-94B7-DEF1C90FA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BEACFBAF-3C16-9442-B6F6-4613A5B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E8A77961-1C22-C74B-9FA8-22E6A417D9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Date Placeholder 2">
            <a:extLst>
              <a:ext uri="{FF2B5EF4-FFF2-40B4-BE49-F238E27FC236}">
                <a16:creationId xmlns:a16="http://schemas.microsoft.com/office/drawing/2014/main" id="{2987AD34-27BC-A940-9D49-9B42BCBE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5739A408-2656-6D4F-9F72-5B4B82F189D4}" type="datetime4">
              <a:rPr lang="en-GB" smtClean="0"/>
              <a:t>27 January 2024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1909" y="3053645"/>
            <a:ext cx="561178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651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944C8EB-D3E3-3B4F-9FC5-E6B185D2F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9117" y="3806825"/>
            <a:ext cx="6096000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563FF-1797-7C47-B195-3DD52F25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DDCE267-4A5F-E145-8792-06BF1259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880FF51-74C3-C140-A39F-F630B14480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F5E29404-E355-8C40-B064-5EED9D50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BC8E4090-038E-934D-B8A5-26459B483AE8}" type="datetime4">
              <a:rPr lang="en-GB" smtClean="0"/>
              <a:t>27 January 2024</a:t>
            </a:fld>
            <a:endParaRPr lang="en-GB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068041AD-7E16-B244-948E-4A952E4DA0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1909" y="3053645"/>
            <a:ext cx="561178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664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4666CE4-75BF-B34F-8276-FC5F1A57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FAD10673-0692-CB4F-8CF7-113E837416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8C5D4842-7C0F-EC46-A474-5DF0CEC9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ECD3BFB6-39F0-364B-9D7B-37C45945EF1B}" type="datetime4">
              <a:rPr lang="en-GB" smtClean="0"/>
              <a:t>27 January 2024</a:t>
            </a:fld>
            <a:endParaRPr lang="en-GB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521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imagebank here:</a:t>
            </a:r>
          </a:p>
          <a:p>
            <a:pPr algn="l"/>
            <a:r>
              <a:rPr lang="en-US" sz="1600">
                <a:solidFill>
                  <a:schemeClr val="tx2"/>
                </a:solidFill>
                <a:hlinkClick r:id="rId2"/>
              </a:rPr>
              <a:t>www.nottingham.ac.uk/imagebank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8816193-F97B-4A43-B903-C799F573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E47A69B-7B76-B441-995B-5AF4213423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78D9FEA-DB2B-6A45-97A4-F6B0D4E2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AAEC78A6-30C3-054F-9883-26EE8D36F0E7}" type="datetime4">
              <a:rPr lang="en-GB" smtClean="0"/>
              <a:t>27 January 2024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3390C2-6273-9244-A9F3-90837D6D6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680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imagebank here:</a:t>
            </a:r>
          </a:p>
          <a:p>
            <a:pPr algn="l"/>
            <a:r>
              <a:rPr lang="en-US" sz="1600">
                <a:solidFill>
                  <a:schemeClr val="tx2"/>
                </a:solidFill>
                <a:hlinkClick r:id="rId2"/>
              </a:rPr>
              <a:t>www.nottingham.ac.uk/imagebank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90419B6-7C51-714B-B9AF-5A833111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403D8CA-B469-274B-A619-DD30F98BF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829581F-89A7-2F45-AEDF-13BBA609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0F7DE-C861-5B4A-8F6E-B41E688AA230}" type="datetime4">
              <a:rPr lang="en-GB" smtClean="0"/>
              <a:t>27 January 2024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3390C2-6273-9244-A9F3-90837D6D6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5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61D62B56-9FE8-D94E-A6EA-EC6A8F1694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B6D91D-08CC-8B40-9A20-FA4118102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7" name="Picture 6" descr="University of Nottingham logo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66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CD7C8D-4EBF-E54E-8157-B82F50C78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9377BC7-EA60-2841-8608-D79A7C3B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ECF5E4-B74A-FB48-B872-16F3292CF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71412D12-3864-394B-985D-3364B164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B8571D-DE98-8D41-B826-5BEDBC12F26E}" type="datetime4">
              <a:rPr lang="en-GB" smtClean="0"/>
              <a:t>27 January 2024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imagebank here:</a:t>
            </a:r>
          </a:p>
          <a:p>
            <a:pPr algn="l"/>
            <a:r>
              <a:rPr lang="en-US" sz="1600">
                <a:solidFill>
                  <a:schemeClr val="tx2"/>
                </a:solidFill>
                <a:hlinkClick r:id="rId3"/>
              </a:rPr>
              <a:t>www.nottingham.ac.uk/imagebank </a:t>
            </a:r>
            <a:endParaRPr lang="en-US" sz="160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504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65D2-2D2D-DB44-9415-42AF00917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25" y="44201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sz="2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Blank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410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astle Icon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05AFCAE9-B754-8C4D-B7F9-C051D546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7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483873-86BD-454E-AF6E-E4D2764B65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  <p:pic>
        <p:nvPicPr>
          <p:cNvPr id="9" name="Picture 8" descr="University of Nottingham logo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15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  <p:pic>
        <p:nvPicPr>
          <p:cNvPr id="7" name="Picture 6" descr="University of Nottingham logo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6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43F670C-95B5-454E-9804-5609FD32D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colour, outline and size easily as you do with other PowerPoint shapes.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B9349197-B0E5-2842-BA99-EE1C4DC9F84B}" type="datetime4">
              <a:rPr lang="en-GB" smtClean="0"/>
              <a:t>27 January 2024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23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3665E85D-8861-794D-A0B5-7227A4A9B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colour, outline and size easily as you do with other PowerPoint shapes.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C7E54C45-8F16-7542-AA58-28DAF1536D23}" type="datetime4">
              <a:rPr lang="en-GB" smtClean="0"/>
              <a:t>27 January 2024</a:t>
            </a:fld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76EA1E-DDD4-3C48-962B-715F6034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EFAD833-6EA6-CF4E-A26E-B6FDE789C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D51130-6DBC-B947-B5BA-B65F7AAB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9BC211-0BDE-F247-BCA6-AFE6CBE48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2608658-76A6-4649-8FAC-7587274B2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7CD998D-A504-2046-9915-EC22DA08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BA829B4-C56F-B347-BFDB-41440040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C6FE5D-AA56-FE47-B996-1170E8CED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6118C8-C196-874E-AD11-AFD75EFC5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818FB46-1242-314A-AA24-56DEFFE7F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DB9B69D-3C0B-2647-95F9-0A10DF633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523F24-CB29-4C41-AA9D-97A31EB1E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448243-5866-954D-BA91-678DECE88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86F0C8-D62F-8249-80D5-912801A3F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52E35A-D5C2-3A4E-978C-E493D92D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96DCCD-13ED-F640-8F62-02E7AA83E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588D2C8-948B-C34F-8DB9-C63AF94FC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9BBB31-E9CF-B349-B152-D698680DF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D54F1B-2D5C-484A-8D1E-09241BBD8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C7455F-8851-2E43-8B67-4A3649CEC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ABBA1C-E822-E940-9148-A5487BDD8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08A034-F2FC-E641-9D92-8CFE594C1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C56D07C-2B40-1346-8517-D086B1FFF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FABD5C5-0264-2F49-8C19-F2C627B54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2DCE88-820C-0347-87F1-2F2046614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D35FA6-7BEF-234E-9F42-2311FD2F4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ABFF75B-7609-8448-B68E-E5C15C923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A96E601-59F3-0F46-A3D6-6C77B2A5D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D65771C-6846-2743-997B-88678013B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CC5F643-98D6-B84E-872E-A198ADAC5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B93A778-C3EE-A84B-B356-B8459C22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0788B4-C3F0-9047-80BA-AB87DC1E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4ADC236-12A6-F643-8463-1FD3692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EA95CDD-4ACA-6E45-9E03-DED57B7A1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76A291-1120-D841-A17C-4744BD31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2D9F7EB-EB5B-5849-8960-87554EFE9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CE8B47E-F0B9-2F48-81E2-0CFF01F40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A52769C-586D-0547-8B43-FDA5D125A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4832484-9AF3-3040-B362-12AFCE82E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9B343D7-5277-2544-8430-448DEC700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82C02EB-B68E-9044-994A-65588C5F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2BE44DB-D273-AB46-89D2-7C2B30912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E20485-2E4B-9B4C-AE6B-3C1B1509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284C2AF-F9F6-6943-AF27-AD08B011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039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139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137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138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1945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  <a:lvl2pPr marL="709448" indent="-252248">
              <a:buClrTx/>
              <a:defRPr sz="3200">
                <a:solidFill>
                  <a:srgbClr val="000000"/>
                </a:solidFill>
              </a:defRPr>
            </a:lvl2pPr>
            <a:lvl3pPr marL="1195753" indent="-281353">
              <a:buClrTx/>
              <a:defRPr sz="3200">
                <a:solidFill>
                  <a:srgbClr val="000000"/>
                </a:solidFill>
              </a:defRPr>
            </a:lvl3pPr>
            <a:lvl4pPr>
              <a:buClrTx/>
              <a:buFontTx/>
              <a:defRPr sz="3200">
                <a:solidFill>
                  <a:srgbClr val="000000"/>
                </a:solidFill>
              </a:defRPr>
            </a:lvl4pPr>
            <a:lvl5pPr>
              <a:buClrTx/>
              <a:buFontTx/>
              <a:defRPr sz="3200">
                <a:solidFill>
                  <a:srgbClr val="000000"/>
                </a:solidFill>
              </a:defRPr>
            </a:lvl5pPr>
          </a:lstStyle>
          <a:p>
            <a:r>
              <a:t>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137442248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9753600" y="1018729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9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7315200" y="3450544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0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4876800" y="1018729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1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2438400" y="3450544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2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0" y="1018729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53600" y="3450544"/>
            <a:ext cx="2438400" cy="2438401"/>
          </a:xfrm>
          <a:prstGeom prst="rect">
            <a:avLst/>
          </a:prstGeom>
          <a:solidFill>
            <a:schemeClr val="accent1"/>
          </a:solidFill>
        </p:spPr>
        <p:txBody>
          <a:bodyPr lIns="179999" tIns="179999" rIns="179999" bIns="179999"/>
          <a:lstStyle>
            <a:lvl1pPr marL="0" indent="0">
              <a:buClrTx/>
              <a:buSzTx/>
              <a:buNone/>
              <a:defRPr sz="2000">
                <a:solidFill>
                  <a:srgbClr val="000000"/>
                </a:solidFill>
              </a:defRPr>
            </a:lvl1pPr>
            <a:lvl2pPr>
              <a:buClrTx/>
              <a:defRPr sz="2000">
                <a:solidFill>
                  <a:srgbClr val="000000"/>
                </a:solidFill>
              </a:defRPr>
            </a:lvl2pPr>
            <a:lvl3pPr>
              <a:buClrTx/>
              <a:defRPr sz="2000">
                <a:solidFill>
                  <a:srgbClr val="000000"/>
                </a:solidFill>
              </a:defRPr>
            </a:lvl3pPr>
            <a:lvl4pPr>
              <a:buClrTx/>
              <a:buFontTx/>
              <a:defRPr sz="2000">
                <a:solidFill>
                  <a:srgbClr val="000000"/>
                </a:solidFill>
              </a:defRPr>
            </a:lvl4pPr>
            <a:lvl5pPr>
              <a:buClrTx/>
              <a:buFontTx/>
              <a:defRPr sz="2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77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275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76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8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279" name="Text Placeholder 47"/>
          <p:cNvSpPr>
            <a:spLocks noGrp="1"/>
          </p:cNvSpPr>
          <p:nvPr>
            <p:ph type="body" sz="quarter" idx="26"/>
          </p:nvPr>
        </p:nvSpPr>
        <p:spPr>
          <a:xfrm>
            <a:off x="0" y="3450544"/>
            <a:ext cx="2438400" cy="2438401"/>
          </a:xfrm>
          <a:prstGeom prst="rect">
            <a:avLst/>
          </a:prstGeom>
          <a:solidFill>
            <a:schemeClr val="accent5"/>
          </a:solidFill>
        </p:spPr>
        <p:txBody>
          <a:bodyPr lIns="179999" tIns="179999" rIns="179999" bIns="179999"/>
          <a:lstStyle/>
          <a:p>
            <a:pPr marL="0" indent="0">
              <a:buClrTx/>
              <a:buSzTx/>
              <a:buNone/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Text Placeholder 47"/>
          <p:cNvSpPr>
            <a:spLocks noGrp="1"/>
          </p:cNvSpPr>
          <p:nvPr>
            <p:ph type="body" sz="quarter" idx="27"/>
          </p:nvPr>
        </p:nvSpPr>
        <p:spPr>
          <a:xfrm>
            <a:off x="2438400" y="1018729"/>
            <a:ext cx="2438400" cy="2438401"/>
          </a:xfrm>
          <a:prstGeom prst="rect">
            <a:avLst/>
          </a:prstGeom>
          <a:solidFill>
            <a:schemeClr val="accent4"/>
          </a:solidFill>
        </p:spPr>
        <p:txBody>
          <a:bodyPr lIns="179999" tIns="179999" rIns="179999" bIns="179999"/>
          <a:lstStyle/>
          <a:p>
            <a:pPr marL="0" indent="0">
              <a:buClrTx/>
              <a:buSzTx/>
              <a:buNone/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Text Placeholder 47"/>
          <p:cNvSpPr>
            <a:spLocks noGrp="1"/>
          </p:cNvSpPr>
          <p:nvPr>
            <p:ph type="body" sz="quarter" idx="28"/>
          </p:nvPr>
        </p:nvSpPr>
        <p:spPr>
          <a:xfrm>
            <a:off x="4876800" y="3450544"/>
            <a:ext cx="2438400" cy="2438401"/>
          </a:xfrm>
          <a:prstGeom prst="rect">
            <a:avLst/>
          </a:prstGeom>
          <a:solidFill>
            <a:schemeClr val="accent3"/>
          </a:solidFill>
        </p:spPr>
        <p:txBody>
          <a:bodyPr lIns="179999" tIns="179999" rIns="179999" bIns="179999"/>
          <a:lstStyle/>
          <a:p>
            <a:pPr marL="0" indent="0">
              <a:buClrTx/>
              <a:buSzTx/>
              <a:buNone/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Text Placeholder 47"/>
          <p:cNvSpPr>
            <a:spLocks noGrp="1"/>
          </p:cNvSpPr>
          <p:nvPr>
            <p:ph type="body" sz="quarter" idx="29"/>
          </p:nvPr>
        </p:nvSpPr>
        <p:spPr>
          <a:xfrm>
            <a:off x="7315200" y="1018729"/>
            <a:ext cx="2438400" cy="2438401"/>
          </a:xfrm>
          <a:prstGeom prst="rect">
            <a:avLst/>
          </a:prstGeom>
          <a:solidFill>
            <a:schemeClr val="accent2"/>
          </a:solidFill>
        </p:spPr>
        <p:txBody>
          <a:bodyPr lIns="179999" tIns="179999" rIns="179999" bIns="179999"/>
          <a:lstStyle/>
          <a:p>
            <a:pPr marL="0" indent="0">
              <a:buClrTx/>
              <a:buSzTx/>
              <a:buNone/>
              <a:defRPr sz="2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83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208229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 defTabSz="365760">
              <a:spcBef>
                <a:spcPts val="400"/>
              </a:spcBef>
              <a:buClrTx/>
              <a:buSzTx/>
              <a:buNone/>
              <a:defRPr sz="128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36677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02113" y="3806825"/>
            <a:ext cx="3041887" cy="30511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  <a:lvl2pPr marL="709448" indent="-252248">
              <a:buClrTx/>
              <a:defRPr sz="3200">
                <a:solidFill>
                  <a:srgbClr val="000000"/>
                </a:solidFill>
              </a:defRPr>
            </a:lvl2pPr>
            <a:lvl3pPr marL="1195753" indent="-281353">
              <a:buClrTx/>
              <a:defRPr sz="3200">
                <a:solidFill>
                  <a:srgbClr val="000000"/>
                </a:solidFill>
              </a:defRPr>
            </a:lvl3pPr>
            <a:lvl4pPr>
              <a:buClrTx/>
              <a:buFontTx/>
              <a:defRPr sz="3200">
                <a:solidFill>
                  <a:srgbClr val="000000"/>
                </a:solidFill>
              </a:defRPr>
            </a:lvl4pPr>
            <a:lvl5pPr>
              <a:buClrTx/>
              <a:buFontTx/>
              <a:defRPr sz="3200">
                <a:solidFill>
                  <a:srgbClr val="000000"/>
                </a:solidFill>
              </a:defRPr>
            </a:lvl5pPr>
          </a:lstStyle>
          <a:p>
            <a:r>
              <a:t>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53231" y="3806825"/>
            <a:ext cx="3041887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222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6099116" y="1030287"/>
            <a:ext cx="6096001" cy="277653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  <p:grpSp>
        <p:nvGrpSpPr>
          <p:cNvPr id="225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223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24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6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227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79375" y="1484533"/>
            <a:ext cx="5197521" cy="62776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chemeClr val="accent3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31" name="Rectangle 10"/>
          <p:cNvGrpSpPr/>
          <p:nvPr/>
        </p:nvGrpSpPr>
        <p:grpSpPr>
          <a:xfrm>
            <a:off x="12635555" y="-5461"/>
            <a:ext cx="2399412" cy="2399411"/>
            <a:chOff x="0" y="0"/>
            <a:chExt cx="2399410" cy="2399410"/>
          </a:xfrm>
        </p:grpSpPr>
        <p:sp>
          <p:nvSpPr>
            <p:cNvPr id="229" name="Square"/>
            <p:cNvSpPr/>
            <p:nvPr/>
          </p:nvSpPr>
          <p:spPr>
            <a:xfrm>
              <a:off x="0" y="0"/>
              <a:ext cx="2399411" cy="2399411"/>
            </a:xfrm>
            <a:prstGeom prst="rect">
              <a:avLst/>
            </a:prstGeom>
            <a:solidFill>
              <a:srgbClr val="D3D3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" name="Use this slide to showcase key facts and figures by editing the text in these boxes. Options with less boxes are also available in under the ’Layouts’ button."/>
            <p:cNvSpPr txBox="1"/>
            <p:nvPr/>
          </p:nvSpPr>
          <p:spPr>
            <a:xfrm>
              <a:off x="0" y="0"/>
              <a:ext cx="2399411" cy="218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79999" tIns="179999" rIns="179999" bIns="179999" numCol="1" anchor="t">
              <a:spAutoFit/>
            </a:bodyPr>
            <a:lstStyle>
              <a:lvl1pPr>
                <a:defRPr sz="1600">
                  <a:solidFill>
                    <a:srgbClr val="4A4A49"/>
                  </a:solidFill>
                </a:defRPr>
              </a:lvl1pPr>
            </a:lstStyle>
            <a:p>
              <a:r>
                <a:t>Use this slide to showcase key facts and figures by editing the text in these boxes. Options with less boxes are also available in under the ’Layouts’ button.</a:t>
              </a:r>
            </a:p>
          </p:txBody>
        </p:sp>
      </p:grpSp>
      <p:sp>
        <p:nvSpPr>
          <p:cNvPr id="232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6316245" y="1325013"/>
            <a:ext cx="4107915" cy="1685078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11270" b="1">
                <a:solidFill>
                  <a:srgbClr val="000000"/>
                </a:solidFill>
              </a:defRPr>
            </a:lvl1pPr>
          </a:lstStyle>
          <a:p>
            <a:r>
              <a:t>1 in 5</a:t>
            </a:r>
          </a:p>
        </p:txBody>
      </p:sp>
      <p:sp>
        <p:nvSpPr>
          <p:cNvPr id="23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6316245" y="2968284"/>
            <a:ext cx="5420829" cy="50783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3000">
                <a:solidFill>
                  <a:srgbClr val="011C67"/>
                </a:solidFill>
              </a:defRPr>
            </a:lvl1pPr>
          </a:lstStyle>
          <a:p>
            <a:r>
              <a:t>Lorem ipsum dolor sit amet</a:t>
            </a:r>
          </a:p>
        </p:txBody>
      </p:sp>
      <p:sp>
        <p:nvSpPr>
          <p:cNvPr id="234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6316245" y="3997876"/>
            <a:ext cx="2616740" cy="1311129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8624" b="1">
                <a:solidFill>
                  <a:srgbClr val="FFFFFF"/>
                </a:solidFill>
              </a:defRPr>
            </a:lvl1pPr>
          </a:lstStyle>
          <a:p>
            <a:r>
              <a:t>75%</a:t>
            </a:r>
          </a:p>
        </p:txBody>
      </p:sp>
      <p:sp>
        <p:nvSpPr>
          <p:cNvPr id="235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6316662" y="5308600"/>
            <a:ext cx="2616201" cy="86792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Lorem ipsum dolor sit amet</a:t>
            </a:r>
          </a:p>
        </p:txBody>
      </p:sp>
      <p:sp>
        <p:nvSpPr>
          <p:cNvPr id="236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9312664" y="4521346"/>
            <a:ext cx="2616741" cy="1311129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8624" b="1">
                <a:solidFill>
                  <a:srgbClr val="FFFFFF"/>
                </a:solidFill>
              </a:defRPr>
            </a:lvl1pPr>
          </a:lstStyle>
          <a:p>
            <a:r>
              <a:t>£2m</a:t>
            </a:r>
          </a:p>
        </p:txBody>
      </p:sp>
      <p:sp>
        <p:nvSpPr>
          <p:cNvPr id="237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9313081" y="3999041"/>
            <a:ext cx="2616201" cy="48013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Lorem ipsum</a:t>
            </a:r>
          </a:p>
        </p:txBody>
      </p:sp>
      <p:sp>
        <p:nvSpPr>
          <p:cNvPr id="238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9313081" y="5799704"/>
            <a:ext cx="2616201" cy="48013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Dolor sit amet</a:t>
            </a:r>
          </a:p>
        </p:txBody>
      </p:sp>
      <p:sp>
        <p:nvSpPr>
          <p:cNvPr id="239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1945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 defTabSz="365760">
              <a:spcBef>
                <a:spcPts val="400"/>
              </a:spcBef>
              <a:buClrTx/>
              <a:buSzTx/>
              <a:buNone/>
              <a:defRPr sz="128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566418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4EC60C8-55FD-084A-BE95-B2E766446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0A4753-72CA-6241-85A5-FA5F9E40D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2" name="Picture 11" descr="University of Nottingham logo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37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9376" y="2133602"/>
            <a:ext cx="5197521" cy="3746499"/>
          </a:xfrm>
          <a:prstGeom prst="rect">
            <a:avLst/>
          </a:prstGeom>
        </p:spPr>
        <p:txBody>
          <a:bodyPr/>
          <a:lstStyle/>
          <a:p>
            <a:r>
              <a:t>Body text – Arial 28pt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04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202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03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206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479375" y="1484533"/>
            <a:ext cx="5197521" cy="62776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chemeClr val="accent3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07" name="Rectangle 5"/>
          <p:cNvSpPr/>
          <p:nvPr/>
        </p:nvSpPr>
        <p:spPr>
          <a:xfrm>
            <a:off x="6096000" y="1029588"/>
            <a:ext cx="6096000" cy="582841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39555" y="1484533"/>
            <a:ext cx="5197520" cy="62776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12" name="Rectangle 10"/>
          <p:cNvGrpSpPr/>
          <p:nvPr/>
        </p:nvGrpSpPr>
        <p:grpSpPr>
          <a:xfrm>
            <a:off x="12635555" y="-5461"/>
            <a:ext cx="2399412" cy="2399411"/>
            <a:chOff x="0" y="0"/>
            <a:chExt cx="2399410" cy="2399410"/>
          </a:xfrm>
        </p:grpSpPr>
        <p:sp>
          <p:nvSpPr>
            <p:cNvPr id="210" name="Square"/>
            <p:cNvSpPr/>
            <p:nvPr/>
          </p:nvSpPr>
          <p:spPr>
            <a:xfrm>
              <a:off x="0" y="0"/>
              <a:ext cx="2399411" cy="2399411"/>
            </a:xfrm>
            <a:prstGeom prst="rect">
              <a:avLst/>
            </a:prstGeom>
            <a:solidFill>
              <a:srgbClr val="D3D3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1" name="Please see slides at the end of this template for chart and table style guides. Copy and paste these items onto this page for ease."/>
            <p:cNvSpPr txBox="1"/>
            <p:nvPr/>
          </p:nvSpPr>
          <p:spPr>
            <a:xfrm>
              <a:off x="0" y="0"/>
              <a:ext cx="2399411" cy="195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79999" tIns="179999" rIns="179999" bIns="179999" numCol="1" anchor="t">
              <a:spAutoFit/>
            </a:bodyPr>
            <a:lstStyle>
              <a:lvl1pPr>
                <a:defRPr sz="1600">
                  <a:solidFill>
                    <a:srgbClr val="4A4A49"/>
                  </a:solidFill>
                </a:defRPr>
              </a:lvl1pPr>
            </a:lstStyle>
            <a:p>
              <a:r>
                <a:t>Please see slides at the end of this template for chart and table style guides. Copy and paste these items onto this page for ease.</a:t>
              </a:r>
            </a:p>
          </p:txBody>
        </p:sp>
      </p:grpSp>
      <p:sp>
        <p:nvSpPr>
          <p:cNvPr id="213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21945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 defTabSz="365760">
              <a:spcBef>
                <a:spcPts val="400"/>
              </a:spcBef>
              <a:buClrTx/>
              <a:buSzTx/>
              <a:buNone/>
              <a:defRPr sz="128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188843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9116" y="3806825"/>
            <a:ext cx="6096001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  <a:lvl2pPr marL="709448" indent="-252248">
              <a:buClrTx/>
              <a:defRPr sz="3200">
                <a:solidFill>
                  <a:srgbClr val="000000"/>
                </a:solidFill>
              </a:defRPr>
            </a:lvl2pPr>
            <a:lvl3pPr marL="1195753" indent="-281353">
              <a:buClrTx/>
              <a:defRPr sz="3200">
                <a:solidFill>
                  <a:srgbClr val="000000"/>
                </a:solidFill>
              </a:defRPr>
            </a:lvl3pPr>
            <a:lvl4pPr>
              <a:buClrTx/>
              <a:buFontTx/>
              <a:defRPr sz="3200">
                <a:solidFill>
                  <a:srgbClr val="000000"/>
                </a:solidFill>
              </a:defRPr>
            </a:lvl4pPr>
            <a:lvl5pPr>
              <a:buClrTx/>
              <a:buFontTx/>
              <a:defRPr sz="3200">
                <a:solidFill>
                  <a:srgbClr val="000000"/>
                </a:solidFill>
              </a:defRPr>
            </a:lvl5pPr>
          </a:lstStyle>
          <a:p>
            <a:r>
              <a:t>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7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6099116" y="1030287"/>
            <a:ext cx="6096001" cy="277653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  <p:grpSp>
        <p:nvGrpSpPr>
          <p:cNvPr id="250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248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49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1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252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479375" y="1484533"/>
            <a:ext cx="5197521" cy="62776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chemeClr val="accent3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56" name="Rectangle 10"/>
          <p:cNvGrpSpPr/>
          <p:nvPr/>
        </p:nvGrpSpPr>
        <p:grpSpPr>
          <a:xfrm>
            <a:off x="12635555" y="-5461"/>
            <a:ext cx="2399412" cy="2399411"/>
            <a:chOff x="0" y="0"/>
            <a:chExt cx="2399410" cy="2399410"/>
          </a:xfrm>
        </p:grpSpPr>
        <p:sp>
          <p:nvSpPr>
            <p:cNvPr id="254" name="Square"/>
            <p:cNvSpPr/>
            <p:nvPr/>
          </p:nvSpPr>
          <p:spPr>
            <a:xfrm>
              <a:off x="0" y="0"/>
              <a:ext cx="2399411" cy="2399411"/>
            </a:xfrm>
            <a:prstGeom prst="rect">
              <a:avLst/>
            </a:prstGeom>
            <a:solidFill>
              <a:srgbClr val="D3D3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Use this slide to showcase key facts and figures by editing the text in these boxes. Options with more boxes are also available in under the ’Layouts’ button."/>
            <p:cNvSpPr txBox="1"/>
            <p:nvPr/>
          </p:nvSpPr>
          <p:spPr>
            <a:xfrm>
              <a:off x="0" y="0"/>
              <a:ext cx="2399411" cy="218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79999" tIns="179999" rIns="179999" bIns="179999" numCol="1" anchor="t">
              <a:spAutoFit/>
            </a:bodyPr>
            <a:lstStyle>
              <a:lvl1pPr>
                <a:defRPr sz="1600">
                  <a:solidFill>
                    <a:srgbClr val="4A4A49"/>
                  </a:solidFill>
                </a:defRPr>
              </a:lvl1pPr>
            </a:lstStyle>
            <a:p>
              <a:r>
                <a:t>Use this slide to showcase key facts and figures by editing the text in these boxes. Options with more boxes are also available in under the ’Layouts’ button.</a:t>
              </a:r>
            </a:p>
          </p:txBody>
        </p:sp>
      </p:grpSp>
      <p:sp>
        <p:nvSpPr>
          <p:cNvPr id="257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6316245" y="1325013"/>
            <a:ext cx="4107915" cy="1685078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11270" b="1">
                <a:solidFill>
                  <a:srgbClr val="000000"/>
                </a:solidFill>
              </a:defRPr>
            </a:lvl1pPr>
          </a:lstStyle>
          <a:p>
            <a:r>
              <a:t>1 in 5</a:t>
            </a:r>
          </a:p>
        </p:txBody>
      </p:sp>
      <p:sp>
        <p:nvSpPr>
          <p:cNvPr id="258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6316245" y="2968284"/>
            <a:ext cx="5420829" cy="50783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3000">
                <a:solidFill>
                  <a:srgbClr val="011C67"/>
                </a:solidFill>
              </a:defRPr>
            </a:lvl1pPr>
          </a:lstStyle>
          <a:p>
            <a:r>
              <a:t>Lorem ipsum dolor sit amet</a:t>
            </a:r>
          </a:p>
        </p:txBody>
      </p:sp>
      <p:sp>
        <p:nvSpPr>
          <p:cNvPr id="259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6316245" y="4337925"/>
            <a:ext cx="3210527" cy="1685078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11270" b="1">
                <a:solidFill>
                  <a:srgbClr val="FFFFFF"/>
                </a:solidFill>
              </a:defRPr>
            </a:lvl1pPr>
          </a:lstStyle>
          <a:p>
            <a:r>
              <a:t>£2m</a:t>
            </a:r>
          </a:p>
        </p:txBody>
      </p:sp>
      <p:sp>
        <p:nvSpPr>
          <p:cNvPr id="260" name="Text Placeholder 25"/>
          <p:cNvSpPr>
            <a:spLocks noGrp="1"/>
          </p:cNvSpPr>
          <p:nvPr>
            <p:ph type="body" sz="quarter" idx="26" hasCustomPrompt="1"/>
          </p:nvPr>
        </p:nvSpPr>
        <p:spPr>
          <a:xfrm>
            <a:off x="9526771" y="4633350"/>
            <a:ext cx="2242660" cy="125572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Lorem ipsum dolor sit amet</a:t>
            </a:r>
          </a:p>
        </p:txBody>
      </p:sp>
      <p:sp>
        <p:nvSpPr>
          <p:cNvPr id="261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221945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 defTabSz="365760">
              <a:spcBef>
                <a:spcPts val="400"/>
              </a:spcBef>
              <a:buClrTx/>
              <a:buSzTx/>
              <a:buNone/>
              <a:defRPr sz="128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79948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c 11">
            <a:extLst>
              <a:ext uri="{FF2B5EF4-FFF2-40B4-BE49-F238E27FC236}">
                <a16:creationId xmlns:a16="http://schemas.microsoft.com/office/drawing/2014/main" id="{D7715FAF-431F-0947-BA32-CCCAE21D6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 descr="Logo box">
            <a:extLst>
              <a:ext uri="{FF2B5EF4-FFF2-40B4-BE49-F238E27FC236}">
                <a16:creationId xmlns:a16="http://schemas.microsoft.com/office/drawing/2014/main" id="{F89BE0EF-B1BD-4F49-A571-A9C3B39F7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EF5119-3C31-2042-9116-20C98F25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D1AC89-727B-C049-9CD3-8F38C0F22C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7A035-88C0-B640-91D8-3B73C22448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pic>
        <p:nvPicPr>
          <p:cNvPr id="7" name="Picture 6" descr="University of Nottingham logo">
            <a:extLst>
              <a:ext uri="{FF2B5EF4-FFF2-40B4-BE49-F238E27FC236}">
                <a16:creationId xmlns:a16="http://schemas.microsoft.com/office/drawing/2014/main" id="{6F81B442-D23E-CA47-8B99-3C2A297A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7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pic>
        <p:nvPicPr>
          <p:cNvPr id="5" name="Picture 4" descr="University of Nottingham logo">
            <a:extLst>
              <a:ext uri="{FF2B5EF4-FFF2-40B4-BE49-F238E27FC236}">
                <a16:creationId xmlns:a16="http://schemas.microsoft.com/office/drawing/2014/main" id="{A418598A-E89A-584D-B315-0C3A8BB5D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2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pic>
        <p:nvPicPr>
          <p:cNvPr id="5" name="Picture 4" descr="University of Nottingham logo">
            <a:extLst>
              <a:ext uri="{FF2B5EF4-FFF2-40B4-BE49-F238E27FC236}">
                <a16:creationId xmlns:a16="http://schemas.microsoft.com/office/drawing/2014/main" id="{054B13D2-2048-3D42-80F2-F73F24035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691741" y="4585363"/>
            <a:ext cx="2272637" cy="22726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EDAE64E-B17E-C94F-B25E-49BD42E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849A843-67F9-4A42-88AB-E569AB1B46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EC0D016C-1275-924C-98DB-B9930CE6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B5104B7F-CA18-DE4B-BE1D-3BB2B7CB703D}" type="datetime4">
              <a:rPr lang="en-GB" smtClean="0"/>
              <a:t>27 January 2024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4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AA0A411-DB94-FC40-85F3-F17777FB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F3C1752-919C-2C4A-85B7-2982AD8BE6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B2A1E1DF-F3DC-FF43-B4BE-16D7BEF3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45568B5D-98A7-6F45-A1F7-A7F44559C76A}" type="datetime4">
              <a:rPr lang="en-GB" smtClean="0"/>
              <a:t>27 January 2024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10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591BB-5470-0A4A-9088-CD2E0456F493}" type="datetime4">
              <a:rPr lang="en-GB" smtClean="0"/>
              <a:t>27 January 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9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8" r:id="rId2"/>
    <p:sldLayoutId id="2147483668" r:id="rId3"/>
    <p:sldLayoutId id="2147483669" r:id="rId4"/>
    <p:sldLayoutId id="2147483652" r:id="rId5"/>
    <p:sldLayoutId id="2147483664" r:id="rId6"/>
    <p:sldLayoutId id="2147483663" r:id="rId7"/>
    <p:sldLayoutId id="2147483661" r:id="rId8"/>
    <p:sldLayoutId id="2147483679" r:id="rId9"/>
    <p:sldLayoutId id="2147483689" r:id="rId10"/>
    <p:sldLayoutId id="2147483683" r:id="rId11"/>
    <p:sldLayoutId id="2147483682" r:id="rId12"/>
    <p:sldLayoutId id="2147483687" r:id="rId13"/>
    <p:sldLayoutId id="2147483680" r:id="rId14"/>
    <p:sldLayoutId id="2147483685" r:id="rId15"/>
    <p:sldLayoutId id="2147483686" r:id="rId16"/>
    <p:sldLayoutId id="2147483688" r:id="rId17"/>
    <p:sldLayoutId id="2147483681" r:id="rId18"/>
    <p:sldLayoutId id="2147483693" r:id="rId19"/>
    <p:sldLayoutId id="2147483684" r:id="rId20"/>
    <p:sldLayoutId id="2147483677" r:id="rId21"/>
    <p:sldLayoutId id="2147483691" r:id="rId22"/>
    <p:sldLayoutId id="2147483675" r:id="rId23"/>
    <p:sldLayoutId id="2147483676" r:id="rId24"/>
    <p:sldLayoutId id="2147483690" r:id="rId25"/>
    <p:sldLayoutId id="2147483692" r:id="rId26"/>
    <p:sldLayoutId id="2147483694" r:id="rId27"/>
    <p:sldLayoutId id="2147483695" r:id="rId28"/>
    <p:sldLayoutId id="2147483696" r:id="rId29"/>
    <p:sldLayoutId id="2147483698" r:id="rId30"/>
    <p:sldLayoutId id="2147483699" r:id="rId3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liudekai@outlook.com" TargetMode="External"/><Relationship Id="rId2" Type="http://schemas.openxmlformats.org/officeDocument/2006/relationships/hyperlink" Target="mailto:hiydl1@nottingham.edu.cn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8049A1-2F11-3ABC-0655-281262FDB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7th Annual Student / Young Pugwash Conference: ‘AI, Peace and Security’</a:t>
            </a:r>
          </a:p>
          <a:p>
            <a:r>
              <a:rPr lang="en-US" altLang="zh-CN" dirty="0"/>
              <a:t>2</a:t>
            </a:r>
            <a:r>
              <a:rPr lang="en-US" dirty="0"/>
              <a:t>7 January 2023</a:t>
            </a:r>
          </a:p>
          <a:p>
            <a:r>
              <a:rPr lang="en-US" dirty="0"/>
              <a:t>Dekai LIU, BA International Studies</a:t>
            </a:r>
          </a:p>
          <a:p>
            <a:r>
              <a:rPr lang="en-US" dirty="0"/>
              <a:t>University of Nottingham Ningbo China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25C23E-3F96-A4C8-D73D-475538D1D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 Surveillance and its Impact on Peace and Security: A Case Study on Instant Messenger</a:t>
            </a:r>
          </a:p>
        </p:txBody>
      </p:sp>
    </p:spTree>
    <p:extLst>
      <p:ext uri="{BB962C8B-B14F-4D97-AF65-F5344CB8AC3E}">
        <p14:creationId xmlns:p14="http://schemas.microsoft.com/office/powerpoint/2010/main" val="1053443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6E6D87-AD3F-B93F-BE9F-D00FDD5A7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world beyond ordinary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A9A19-AF29-8C1D-AD41-5AFBD50F0B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A9235-12BA-DBB0-5364-5B2A0E97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F7DE-C861-5B4A-8F6E-B41E688AA230}" type="datetime4">
              <a:rPr lang="en-GB" smtClean="0"/>
              <a:t>27 January 2024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CA7831-BF55-8749-4928-F53A72DF7D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6471A-F7A5-8CE9-DB95-E462E1D8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EB37CB-7F35-755C-B78D-76301715DC4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Send an agent</a:t>
            </a:r>
          </a:p>
          <a:p>
            <a:pPr lvl="1"/>
            <a:r>
              <a:rPr lang="en-US" dirty="0"/>
              <a:t>Limited manpower + can disturb the target</a:t>
            </a:r>
          </a:p>
          <a:p>
            <a:r>
              <a:rPr lang="en-US" dirty="0"/>
              <a:t>Use informants</a:t>
            </a:r>
          </a:p>
          <a:p>
            <a:pPr lvl="1"/>
            <a:r>
              <a:rPr lang="en-US" dirty="0"/>
              <a:t>Costly + false intel</a:t>
            </a:r>
          </a:p>
          <a:p>
            <a:r>
              <a:rPr lang="en-US" dirty="0"/>
              <a:t>Use CCTV</a:t>
            </a:r>
          </a:p>
          <a:p>
            <a:pPr lvl="1"/>
            <a:r>
              <a:rPr lang="en-US" dirty="0"/>
              <a:t>Limited manpower + need existing infrastructure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EABB07-DB32-BB8F-4256-0D01F9B5BF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Old Ways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9FAC08D-41FC-F95B-8411-18007F18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if You Want to Surveil Someone?</a:t>
            </a:r>
          </a:p>
        </p:txBody>
      </p:sp>
      <p:pic>
        <p:nvPicPr>
          <p:cNvPr id="9218" name="Picture 2" descr="The Lives of Others (2006) - IMDb">
            <a:extLst>
              <a:ext uri="{FF2B5EF4-FFF2-40B4-BE49-F238E27FC236}">
                <a16:creationId xmlns:a16="http://schemas.microsoft.com/office/drawing/2014/main" id="{1239A704-0B2F-BA24-943D-45DE426BF5EA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4" b="1180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94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CB9CEA-9BB0-337B-D6DD-EF85D1012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world beyond ordinary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B55FD-83F1-C927-73A6-93DCFEF55A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5E98-3739-F7E7-A460-BDE8F1C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F7DE-C861-5B4A-8F6E-B41E688AA230}" type="datetime4">
              <a:rPr lang="en-GB" smtClean="0"/>
              <a:t>27 January 2024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38071A-A07D-3813-C96A-A5FE9A1422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2E9745-2A9F-0E3E-3BCA-15C5E41FC4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83D40-C595-81E1-1149-FBF1CAF4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D0CC06-0B41-60F3-A457-19F257D5BF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New things</a:t>
            </a:r>
          </a:p>
          <a:p>
            <a:pPr lvl="1"/>
            <a:r>
              <a:rPr lang="en-US" dirty="0"/>
              <a:t>Filter out irrelevant information</a:t>
            </a:r>
          </a:p>
          <a:p>
            <a:r>
              <a:rPr lang="en-US" dirty="0"/>
              <a:t>In simple wordings</a:t>
            </a:r>
          </a:p>
          <a:p>
            <a:pPr lvl="1"/>
            <a:r>
              <a:rPr lang="en-US" dirty="0"/>
              <a:t>No need for experts to decode information</a:t>
            </a:r>
          </a:p>
          <a:p>
            <a:r>
              <a:rPr lang="en-US" dirty="0"/>
              <a:t>In a fixed channel</a:t>
            </a:r>
          </a:p>
          <a:p>
            <a:pPr lvl="1"/>
            <a:r>
              <a:rPr lang="en-US" dirty="0"/>
              <a:t>Especially when alternatives are all blocked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5957BD-DD7F-24D0-F9BB-C4D1018EBC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People like sharing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185A589-2394-BFBD-4932-E93CE8A1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Instant Messenger’s Chat History as Trove Boxes</a:t>
            </a:r>
          </a:p>
        </p:txBody>
      </p:sp>
      <p:pic>
        <p:nvPicPr>
          <p:cNvPr id="10246" name="Picture 6" descr="Is WhatsApp really a surveillance tool ? - Gizchina.com">
            <a:extLst>
              <a:ext uri="{FF2B5EF4-FFF2-40B4-BE49-F238E27FC236}">
                <a16:creationId xmlns:a16="http://schemas.microsoft.com/office/drawing/2014/main" id="{3A6EE7BC-766D-443E-7EC2-0A50C7912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029589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ow India and Modi Want to Break WhatsApp Encryption">
            <a:extLst>
              <a:ext uri="{FF2B5EF4-FFF2-40B4-BE49-F238E27FC236}">
                <a16:creationId xmlns:a16="http://schemas.microsoft.com/office/drawing/2014/main" id="{7AA759EC-1CAF-38AB-DAED-8A26B0DB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4458589"/>
            <a:ext cx="6076821" cy="303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45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2B370A-3E48-4B46-7769-A34B4074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 world beyond ordinary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0547B-9DAA-33FF-6C2D-DFADD82A09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ED872-50EB-6D81-1AA6-28AF81A6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F7DE-C861-5B4A-8F6E-B41E688AA230}" type="datetime4">
              <a:rPr lang="en-GB" smtClean="0"/>
              <a:t>27 January 2024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14069A-3380-0163-5CCD-0736E0552E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86442-3087-85D7-6354-E4DE0E1B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DB0CA1-A847-1716-C49E-4BE46DD6DB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Exporting ‘governance capacity’ now possible</a:t>
            </a:r>
          </a:p>
          <a:p>
            <a:pPr lvl="1"/>
            <a:r>
              <a:rPr lang="en-US" dirty="0"/>
              <a:t>State strengthening</a:t>
            </a:r>
          </a:p>
          <a:p>
            <a:pPr lvl="1"/>
            <a:r>
              <a:rPr lang="en-US" dirty="0"/>
              <a:t>Safety for people / government?</a:t>
            </a:r>
          </a:p>
          <a:p>
            <a:r>
              <a:rPr lang="en-US" dirty="0"/>
              <a:t>More attention to the consequences of digital &amp; data sovereignty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2194A-2B33-8D9F-5E56-4E300A94F6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For states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68CBBE-3932-E08B-2885-ED7D0125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09332"/>
            <a:ext cx="10578834" cy="1035050"/>
          </a:xfrm>
        </p:spPr>
        <p:txBody>
          <a:bodyPr/>
          <a:lstStyle/>
          <a:p>
            <a:r>
              <a:rPr lang="en-US" dirty="0"/>
              <a:t>Implications….</a:t>
            </a:r>
          </a:p>
        </p:txBody>
      </p:sp>
      <p:pic>
        <p:nvPicPr>
          <p:cNvPr id="13314" name="Picture 2" descr="Huawei's “Safe City” products have fueled concerns that China is exporting  authoritarianism: cs.is/34v9cC2 | By CSIS | Center for Strategic &amp;  International Studies | Facebook">
            <a:extLst>
              <a:ext uri="{FF2B5EF4-FFF2-40B4-BE49-F238E27FC236}">
                <a16:creationId xmlns:a16="http://schemas.microsoft.com/office/drawing/2014/main" id="{82CF12D0-AA64-0E96-6CFC-1020F40F7A17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b="22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901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747439-54AF-9171-A549-4E4B41B4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 world beyond ordinary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4A7F0-5BB1-D87C-7447-4F632BEA4E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5D187-01B4-D2A8-8085-69D885B65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F7DE-C861-5B4A-8F6E-B41E688AA230}" type="datetime4">
              <a:rPr lang="en-GB" smtClean="0"/>
              <a:t>28 January 2024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022416-8273-7647-9DFB-C8DC39CE47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789E0-28BD-403D-9023-A37981E3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032BD6-2767-086B-D6EC-824B92FF79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377" y="2133603"/>
            <a:ext cx="5439318" cy="3746498"/>
          </a:xfrm>
        </p:spPr>
        <p:txBody>
          <a:bodyPr/>
          <a:lstStyle/>
          <a:p>
            <a:r>
              <a:rPr lang="en-US" dirty="0"/>
              <a:t>Important to consider consequences in all context</a:t>
            </a:r>
          </a:p>
          <a:p>
            <a:r>
              <a:rPr lang="en-US" dirty="0"/>
              <a:t>Dual use’s line blurred</a:t>
            </a:r>
          </a:p>
          <a:p>
            <a:pPr lvl="1"/>
            <a:r>
              <a:rPr lang="en-US" dirty="0"/>
              <a:t>Is using a civilian tool for national security purpose consider as ‘military use’?</a:t>
            </a:r>
          </a:p>
          <a:p>
            <a:r>
              <a:rPr lang="en-US" dirty="0"/>
              <a:t>How should tech developers react</a:t>
            </a:r>
          </a:p>
          <a:p>
            <a:pPr lvl="1"/>
            <a:r>
              <a:rPr lang="en-US" dirty="0"/>
              <a:t>State are sovereign?</a:t>
            </a:r>
          </a:p>
          <a:p>
            <a:pPr lvl="1"/>
            <a:r>
              <a:rPr lang="en-US" dirty="0"/>
              <a:t>Who is to blame for misuse?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8F7E2D-2028-BAC4-EF9D-8564B43286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376" y="1484533"/>
            <a:ext cx="5471719" cy="627765"/>
          </a:xfrm>
        </p:spPr>
        <p:txBody>
          <a:bodyPr/>
          <a:lstStyle/>
          <a:p>
            <a:r>
              <a:rPr lang="en-US" dirty="0"/>
              <a:t>For private sector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4DDF3C9-E6B3-B0B5-1A1E-0F3234C2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Implications….</a:t>
            </a:r>
          </a:p>
        </p:txBody>
      </p:sp>
      <p:pic>
        <p:nvPicPr>
          <p:cNvPr id="11266" name="Picture 2" descr="The Changing Landscape of Dual-Use Technology: Will Startups Make Us More  Secure? - MassChallenge">
            <a:extLst>
              <a:ext uri="{FF2B5EF4-FFF2-40B4-BE49-F238E27FC236}">
                <a16:creationId xmlns:a16="http://schemas.microsoft.com/office/drawing/2014/main" id="{283FCBE9-9FD2-B0ED-B77F-EAA9DE280FFE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1513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DE132-4B15-EB18-5C9E-841E3F52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879" y="870857"/>
            <a:ext cx="6117847" cy="622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03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1D18A8-253C-9063-A483-5B9099F9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F8D6F9-DDE4-3EEB-2764-C7EED103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world beyond ordinary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C8C97-FD89-3A0E-C3E4-1B06595DF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FF427-7DE9-A1EE-F7FE-E3D7B8E63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8B5D-98A7-6F45-A1F7-A7F44559C76A}" type="datetime4">
              <a:rPr lang="en-GB" smtClean="0"/>
              <a:t>28 January 2024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6ED97-3DF7-48D3-7D6D-89328FD7DD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600" dirty="0"/>
              <a:t>Artificial Intelligence can greatly empower state security apparatus with its ability to understand and infer context</a:t>
            </a:r>
          </a:p>
          <a:p>
            <a:r>
              <a:rPr lang="en-US" sz="3600" dirty="0"/>
              <a:t>The asymmetry of power between state and the civil society is now increasing at an unprecedented rate</a:t>
            </a:r>
          </a:p>
          <a:p>
            <a:r>
              <a:rPr lang="en-US" sz="3600" dirty="0"/>
              <a:t>This has significant implications for both national and international peace security, and should be treated with cautions</a:t>
            </a:r>
          </a:p>
          <a:p>
            <a:endParaRPr lang="en-US" sz="3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BDD98B-C65D-3029-943B-315DF9FF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477093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4E14E0-592A-0269-05D3-7F15D3F6C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1120" y="4160520"/>
            <a:ext cx="9509760" cy="14143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Name: Dekai LIU</a:t>
            </a:r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hiydl1@nottingham.edu.cn</a:t>
            </a:r>
            <a:r>
              <a:rPr lang="en-US" dirty="0"/>
              <a:t> / </a:t>
            </a:r>
            <a:r>
              <a:rPr lang="en-US" dirty="0">
                <a:hlinkClick r:id="rId3"/>
              </a:rPr>
              <a:t>liudekai@outlook.com</a:t>
            </a:r>
            <a:endParaRPr lang="en-US" dirty="0"/>
          </a:p>
          <a:p>
            <a:r>
              <a:rPr lang="en-US" dirty="0"/>
              <a:t>LinkedIn: </a:t>
            </a:r>
            <a:r>
              <a:rPr lang="en-US" dirty="0" err="1"/>
              <a:t>dekai_liu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BDC1FD-2BE2-511B-7BB2-67ACBACF3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25582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7C7A5-7975-4377-9587-254ED97DF2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61035-F54D-4F28-22C1-785F8F66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123E6-9007-8FCA-3EBE-C9ECDC9B0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world beyond ordinary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B2BA43-245C-7CE6-DD2B-2C58696D2E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D6D655-625B-7897-294D-36286609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571D-DE98-8D41-B826-5BEDBC12F26E}" type="datetime4">
              <a:rPr lang="en-GB" smtClean="0"/>
              <a:t>27 January 2024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86C74FD-FA96-0D10-00A8-B479F05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George Orwell's 1984 - A Terrifying Dystopia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11A0B43-1B88-D2B1-6AD4-40569DBD84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62" name="Picture 14" descr="Not only does the Party control people mentally, but also physically. In  this picture you see a man doing his &quot;physical je… | Arte de protesto,  Ilustrações, Desenho">
            <a:extLst>
              <a:ext uri="{FF2B5EF4-FFF2-40B4-BE49-F238E27FC236}">
                <a16:creationId xmlns:a16="http://schemas.microsoft.com/office/drawing/2014/main" id="{0EEFFD12-B9C5-ACE1-6511-A984AA7A7E4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288"/>
            <a:ext cx="12192000" cy="582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55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FB6E5B-6DBC-5BCA-23CE-D803DD0FF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 world beyond ordinary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18265-F2B7-5F41-F9AA-C54FCA2954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C2566-1B09-1E6E-21D1-562F3C2E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78A6-30C3-054F-9883-26EE8D36F0E7}" type="datetime4">
              <a:rPr lang="en-GB" smtClean="0"/>
              <a:t>27 January 2024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BAA2AC-6C14-61E3-5467-55E2C55A38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B01DF-6066-CF1C-D4D2-F1A486D0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6B5C6A-BD3A-C704-C9EF-0E1133EB9C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1984 remain a work of fiction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Three key elements:</a:t>
            </a:r>
          </a:p>
          <a:p>
            <a:pPr lvl="2"/>
            <a:r>
              <a:rPr lang="en-US" altLang="zh-CN" dirty="0"/>
              <a:t>Observers</a:t>
            </a:r>
            <a:endParaRPr lang="en-US" dirty="0"/>
          </a:p>
          <a:p>
            <a:pPr lvl="2"/>
            <a:r>
              <a:rPr lang="en-US" dirty="0"/>
              <a:t>Surveillance Tool</a:t>
            </a:r>
          </a:p>
          <a:p>
            <a:pPr lvl="2"/>
            <a:r>
              <a:rPr lang="en-US" altLang="zh-CN" dirty="0"/>
              <a:t>Observed</a:t>
            </a:r>
            <a:endParaRPr lang="en-US" dirty="0"/>
          </a:p>
          <a:p>
            <a:r>
              <a:rPr lang="en-US" dirty="0"/>
              <a:t>None of these elements have been in place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24B824-DA0A-B875-BBEE-0C411FD7E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Why BB is not watching us?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81FC1C-D45D-3A98-0BCD-EF95888B7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 Orwell’s 1984</a:t>
            </a:r>
          </a:p>
        </p:txBody>
      </p:sp>
      <p:pic>
        <p:nvPicPr>
          <p:cNvPr id="1028" name="Picture 4" descr="Big Brother (Nineteen Eighty-Four) | Villains Wiki | Fandom">
            <a:extLst>
              <a:ext uri="{FF2B5EF4-FFF2-40B4-BE49-F238E27FC236}">
                <a16:creationId xmlns:a16="http://schemas.microsoft.com/office/drawing/2014/main" id="{A2DBCB0D-3149-D70A-4F19-A4682A2B7A04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b="22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A3E9-A3BA-619D-50A8-FE7C0BE34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FEF150-8186-55DB-D969-3A51C0B2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 world beyond ordinary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E840-2575-F466-5174-048EA25786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CB101-F7CB-2FAB-1D83-CB5386B8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78A6-30C3-054F-9883-26EE8D36F0E7}" type="datetime4">
              <a:rPr lang="en-GB" smtClean="0"/>
              <a:t>27 January 2024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7C280F-1FCB-AB37-4626-CF27F33426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0371C-4435-02AA-1D99-F533F0DA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4A7C7D-F3FD-E371-20A6-CD7E77AC69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US’s PRISM program sees all; no one escapes</a:t>
            </a:r>
          </a:p>
          <a:p>
            <a:pPr lvl="1"/>
            <a:r>
              <a:rPr lang="en-US" dirty="0"/>
              <a:t>Surveillance tool has achieved ‘omnipotence’ and ‘omniscience’</a:t>
            </a:r>
          </a:p>
          <a:p>
            <a:r>
              <a:rPr lang="en-US" altLang="zh-CN" dirty="0"/>
              <a:t>Still fundamentally different from 1984</a:t>
            </a:r>
          </a:p>
          <a:p>
            <a:pPr lvl="1"/>
            <a:r>
              <a:rPr lang="en-US" altLang="zh-CN" dirty="0"/>
              <a:t>Observers’ interpretation capacity still limited</a:t>
            </a:r>
          </a:p>
          <a:p>
            <a:pPr lvl="1"/>
            <a:r>
              <a:rPr lang="en-US" altLang="zh-CN" dirty="0"/>
              <a:t>Observed retain autonomy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6EAD2A-1582-4A31-B1CD-BD24E15FD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376" y="1484533"/>
            <a:ext cx="5635802" cy="627765"/>
          </a:xfrm>
        </p:spPr>
        <p:txBody>
          <a:bodyPr/>
          <a:lstStyle/>
          <a:p>
            <a:r>
              <a:rPr lang="en-US" dirty="0"/>
              <a:t>We are now surely all watched?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5200738-2721-2119-A6C8-87EEB7AE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Snowden’s Revelations</a:t>
            </a:r>
          </a:p>
        </p:txBody>
      </p:sp>
      <p:pic>
        <p:nvPicPr>
          <p:cNvPr id="3078" name="Picture 6" descr="Edward Snowden - Wikipedia">
            <a:extLst>
              <a:ext uri="{FF2B5EF4-FFF2-40B4-BE49-F238E27FC236}">
                <a16:creationId xmlns:a16="http://schemas.microsoft.com/office/drawing/2014/main" id="{42DF53D1-DED9-737E-9F36-2C77AF6C2ECC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03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07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D2862-9DCC-FC3E-9B53-7DCD36299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B0F4B0-11C8-62F8-AC0D-03172952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world beyond ordinary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2E8B8-C4A4-F708-C37A-347B21B326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61F91-534A-26B5-67D1-1DC698A1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78A6-30C3-054F-9883-26EE8D36F0E7}" type="datetime4">
              <a:rPr lang="en-GB" smtClean="0"/>
              <a:t>27 January 2024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52C858-1281-586D-3C31-FC43BA9955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DFA31-2E3F-6AF4-FEE0-116916D6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DBFD7F-ED0A-7A30-65A9-780C3C653BA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Foucault acknowledges that:</a:t>
            </a:r>
          </a:p>
          <a:p>
            <a:pPr lvl="1"/>
            <a:r>
              <a:rPr lang="en-US" dirty="0"/>
              <a:t>Observer’s ability is limited</a:t>
            </a:r>
          </a:p>
          <a:p>
            <a:pPr lvl="1"/>
            <a:r>
              <a:rPr lang="en-US" dirty="0"/>
              <a:t>Observed retain autonomy</a:t>
            </a:r>
          </a:p>
          <a:p>
            <a:r>
              <a:rPr lang="en-US" dirty="0"/>
              <a:t>Panopticon: if the observed think they MAY be watched, they will act as if they ARE watched and engage in self-censorship</a:t>
            </a:r>
          </a:p>
          <a:p>
            <a:r>
              <a:rPr lang="en-US" dirty="0"/>
              <a:t>Effectively fulfilling the observer's intentions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F412CA-C0BC-4147-E5E2-68682092E2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376" y="1484533"/>
            <a:ext cx="5334680" cy="627765"/>
          </a:xfrm>
        </p:spPr>
        <p:txBody>
          <a:bodyPr/>
          <a:lstStyle/>
          <a:p>
            <a:r>
              <a:rPr lang="en-GB" dirty="0"/>
              <a:t>Feel being watched is enough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9686F14-C986-A48E-FD34-94D1B49C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Foucault's Panopticon</a:t>
            </a:r>
          </a:p>
        </p:txBody>
      </p:sp>
      <p:pic>
        <p:nvPicPr>
          <p:cNvPr id="5122" name="Picture 2" descr="The Panopticon,' by Jenni Fagan - The New York Times">
            <a:extLst>
              <a:ext uri="{FF2B5EF4-FFF2-40B4-BE49-F238E27FC236}">
                <a16:creationId xmlns:a16="http://schemas.microsoft.com/office/drawing/2014/main" id="{4BF772EF-1DA3-2D25-03FC-E4976079DF7D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" b="18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2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991DF-9E1B-F141-FEAA-BF8F895E6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E824DF-FD57-2894-9EFF-D2D51B1B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world beyond ordinary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7BE03-642C-39D1-F61A-DCC1B7A8D4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62A4D-7396-4379-8665-E6FC3834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F7DE-C861-5B4A-8F6E-B41E688AA230}" type="datetime4">
              <a:rPr lang="en-GB" smtClean="0"/>
              <a:t>27 January 2024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8D1B11-3FBC-E59B-6F0D-61368F9533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00E22-C3D1-D322-42AB-FC7DBC92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43310A-72A6-C1DB-273F-F764184302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2000" dirty="0" err="1">
                <a:solidFill>
                  <a:srgbClr val="FFFFFF"/>
                </a:solidFill>
                <a:latin typeface="Helvetica Neue" panose="02000503000000020004" pitchFamily="2" charset="0"/>
              </a:rPr>
              <a:t>Staab</a:t>
            </a:r>
            <a:r>
              <a:rPr lang="en-GB" sz="2000" dirty="0">
                <a:solidFill>
                  <a:srgbClr val="FFFFFF"/>
                </a:solidFill>
                <a:latin typeface="Helvetica Neue" panose="02000503000000020004" pitchFamily="2" charset="0"/>
              </a:rPr>
              <a:t> et al. (2023):</a:t>
            </a:r>
            <a:r>
              <a:rPr lang="en-GB" sz="2000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LLMs inferring personal attributes from texts</a:t>
            </a:r>
          </a:p>
          <a:p>
            <a:r>
              <a:rPr lang="en-GB" sz="2000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Dataset: Real Reddit profiles</a:t>
            </a:r>
          </a:p>
          <a:p>
            <a:r>
              <a:rPr lang="en-GB" sz="2000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Results: High accuracy (up to 85% top-1, 95.8% top-3)</a:t>
            </a:r>
          </a:p>
          <a:p>
            <a:r>
              <a:rPr lang="en-GB" sz="2000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Cost/Time: Much lower than human effort (100× cheaper, 240× faster)</a:t>
            </a:r>
          </a:p>
          <a:p>
            <a:r>
              <a:rPr lang="en-GB" sz="2000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Ineffective Mitigations: Text anonymization and model alignment fail</a:t>
            </a:r>
          </a:p>
          <a:p>
            <a:r>
              <a:rPr lang="en-GB" sz="2000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Conclusion: LLMs pose new privacy risks; broader protections needed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9995EF-076D-4205-25A3-A264178C6F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376" y="1484533"/>
            <a:ext cx="5334680" cy="627765"/>
          </a:xfrm>
        </p:spPr>
        <p:txBody>
          <a:bodyPr/>
          <a:lstStyle/>
          <a:p>
            <a:r>
              <a:rPr lang="en-US" dirty="0"/>
              <a:t>LLM can understand and infer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50C399-0FF4-3059-E7E3-AFEE2DE7A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Empowers the Observer</a:t>
            </a:r>
          </a:p>
        </p:txBody>
      </p:sp>
      <p:pic>
        <p:nvPicPr>
          <p:cNvPr id="6148" name="Picture 4" descr="Could A.I. Become “Big Brother” at Virtual Meetings? | MeetingsNet">
            <a:extLst>
              <a:ext uri="{FF2B5EF4-FFF2-40B4-BE49-F238E27FC236}">
                <a16:creationId xmlns:a16="http://schemas.microsoft.com/office/drawing/2014/main" id="{8BB6581C-F264-02CA-8430-D1E09B895BEB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r="2283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921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7E8D3B-FF9E-381A-04A8-AF77E308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29" y="-13818"/>
            <a:ext cx="9453716" cy="6871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31EC1-5EAC-FC37-E98E-BA62175035DB}"/>
              </a:ext>
            </a:extLst>
          </p:cNvPr>
          <p:cNvSpPr txBox="1"/>
          <p:nvPr/>
        </p:nvSpPr>
        <p:spPr>
          <a:xfrm>
            <a:off x="9731477" y="5973097"/>
            <a:ext cx="26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Staab</a:t>
            </a:r>
            <a:r>
              <a:rPr lang="en-US" dirty="0"/>
              <a:t> et al. (2023) </a:t>
            </a:r>
          </a:p>
        </p:txBody>
      </p:sp>
    </p:spTree>
    <p:extLst>
      <p:ext uri="{BB962C8B-B14F-4D97-AF65-F5344CB8AC3E}">
        <p14:creationId xmlns:p14="http://schemas.microsoft.com/office/powerpoint/2010/main" val="2078246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2FD961-07A1-4541-15E9-9692431A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world beyond ordinary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C436C-89FF-BD9A-21A6-F75FC8DB1D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11B02-9A3E-5695-6083-4AED9C50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F7DE-C861-5B4A-8F6E-B41E688AA230}" type="datetime4">
              <a:rPr lang="en-GB" smtClean="0"/>
              <a:t>27 January 2024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2CD1A0-0D01-86C5-7320-4B22462B7E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E0745-30BD-EBC0-963A-ED945C15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21F85A-C562-5381-9385-D4D08FA44E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377" y="2133603"/>
            <a:ext cx="5427875" cy="3746498"/>
          </a:xfrm>
        </p:spPr>
        <p:txBody>
          <a:bodyPr/>
          <a:lstStyle/>
          <a:p>
            <a:r>
              <a:rPr lang="en-US" dirty="0"/>
              <a:t>In democracies, this technique is not very useful for governments</a:t>
            </a:r>
          </a:p>
          <a:p>
            <a:pPr lvl="1"/>
            <a:r>
              <a:rPr lang="en-US" dirty="0"/>
              <a:t>Keyword scanning already in place</a:t>
            </a:r>
          </a:p>
          <a:p>
            <a:pPr lvl="1"/>
            <a:r>
              <a:rPr lang="en-US" dirty="0"/>
              <a:t>Effort to break encryption thwarted</a:t>
            </a:r>
          </a:p>
          <a:p>
            <a:pPr lvl="1"/>
            <a:r>
              <a:rPr lang="en-US" dirty="0"/>
              <a:t>Opposition / Electoral turnover = priority changes</a:t>
            </a:r>
          </a:p>
          <a:p>
            <a:r>
              <a:rPr lang="en-US" b="1" u="sng" dirty="0"/>
              <a:t>Not for authoritarian states…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435226-71DC-44E2-7EB7-135322EB1A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Actually nothing!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48C4BC4-2B61-77B0-8DCF-EBB7F5B8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Okay… AI can do an NSA agent’s job now. So what? </a:t>
            </a:r>
          </a:p>
        </p:txBody>
      </p:sp>
      <p:pic>
        <p:nvPicPr>
          <p:cNvPr id="7170" name="Picture 2" descr="davidphenry on X: &quot;A surveillance camera on the façade of the Crédit  Municipal next to the French Republic's slogan: Liberté, Égalité,  Fraternité; “Liberty, Equality, Fraternity”. #surveillance #CréditMunicipal  #Liberté #Égalité #Fraternité #Liberty ...">
            <a:extLst>
              <a:ext uri="{FF2B5EF4-FFF2-40B4-BE49-F238E27FC236}">
                <a16:creationId xmlns:a16="http://schemas.microsoft.com/office/drawing/2014/main" id="{441608F1-0767-D69C-1854-C570FB2B57B2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1526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FB7218-A22B-D357-B559-921CD65F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world beyond ordinary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C5DCE-3BB0-DE2B-1B05-5A633A2935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8A2E4-EF98-E6B7-8BFF-CB2CF617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F7DE-C861-5B4A-8F6E-B41E688AA230}" type="datetime4">
              <a:rPr lang="en-GB" smtClean="0"/>
              <a:t>27 January 2024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4BC6BE-F9FA-237E-8C05-24D20C43CF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88524-A565-1DC8-ADB1-A92B50A0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7774FF-8A6B-A986-E047-B99D2EA3A1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377" y="2133603"/>
            <a:ext cx="5575846" cy="3746498"/>
          </a:xfrm>
        </p:spPr>
        <p:txBody>
          <a:bodyPr/>
          <a:lstStyle/>
          <a:p>
            <a:r>
              <a:rPr lang="en-US" dirty="0"/>
              <a:t>Western software typically uses end-to-end encryption</a:t>
            </a:r>
          </a:p>
          <a:p>
            <a:r>
              <a:rPr lang="en-US" dirty="0"/>
              <a:t>US requests for iCloud defeated</a:t>
            </a:r>
          </a:p>
          <a:p>
            <a:r>
              <a:rPr lang="en-US" dirty="0"/>
              <a:t>EU and UK attempts to install backdoors widely opposed</a:t>
            </a:r>
          </a:p>
          <a:p>
            <a:r>
              <a:rPr lang="en-US" dirty="0"/>
              <a:t>Compare to…</a:t>
            </a:r>
          </a:p>
          <a:p>
            <a:pPr lvl="1"/>
            <a:r>
              <a:rPr lang="en-US" dirty="0"/>
              <a:t>Compulsory data access for law enforcement agencies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C6689F-A77E-3E7C-0D2C-46C31B0C10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376" y="1484533"/>
            <a:ext cx="5635802" cy="627765"/>
          </a:xfrm>
        </p:spPr>
        <p:txBody>
          <a:bodyPr/>
          <a:lstStyle/>
          <a:p>
            <a:r>
              <a:rPr lang="en-US" dirty="0"/>
              <a:t>Hidden. From whom?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5977928-3FB6-3EC3-DA99-EB73EF99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Digital Worlds</a:t>
            </a:r>
          </a:p>
        </p:txBody>
      </p:sp>
      <p:pic>
        <p:nvPicPr>
          <p:cNvPr id="8196" name="Picture 4" descr="Benoit Paillé: Lamp post and security camera cctv Tiananmen Square,  Beijing, China, 2019 - Open Doors Gallery">
            <a:extLst>
              <a:ext uri="{FF2B5EF4-FFF2-40B4-BE49-F238E27FC236}">
                <a16:creationId xmlns:a16="http://schemas.microsoft.com/office/drawing/2014/main" id="{CB5F7805-3DB9-2CA4-C4DD-AA24AEBF4D56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 b="1176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216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Nottingham">
      <a:dk1>
        <a:srgbClr val="000000"/>
      </a:dk1>
      <a:lt1>
        <a:srgbClr val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E52F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9a8d30e-3eb0-4167-b686-5fd4d1de55fa">
      <UserInfo>
        <DisplayName>Elliot Hocknull</DisplayName>
        <AccountId>113</AccountId>
        <AccountType/>
      </UserInfo>
      <UserInfo>
        <DisplayName>Dawn Beatson (staff)</DisplayName>
        <AccountId>43</AccountId>
        <AccountType/>
      </UserInfo>
      <UserInfo>
        <DisplayName>Michael Slade</DisplayName>
        <AccountId>6</AccountId>
        <AccountType/>
      </UserInfo>
      <UserInfo>
        <DisplayName>Na Han (staff)</DisplayName>
        <AccountId>22</AccountId>
        <AccountType/>
      </UserInfo>
      <UserInfo>
        <DisplayName>SharingLinks.568d92fe-715a-4d2e-a841-95a5b2b861a8.OrganizationView.a420a648-1a2a-4772-a058-0b3629b0a11e</DisplayName>
        <AccountId>17</AccountId>
        <AccountType/>
      </UserInfo>
      <UserInfo>
        <DisplayName>Victoria Bell</DisplayName>
        <AccountId>184</AccountId>
        <AccountType/>
      </UserInfo>
      <UserInfo>
        <DisplayName>Emma Hutchby (staff)</DisplayName>
        <AccountId>11</AccountId>
        <AccountType/>
      </UserInfo>
      <UserInfo>
        <DisplayName>Isabel Bleach (staff)</DisplayName>
        <AccountId>13</AccountId>
        <AccountType/>
      </UserInfo>
      <UserInfo>
        <DisplayName>Julian Henderson (staff)</DisplayName>
        <AccountId>3063</AccountId>
        <AccountType/>
      </UserInfo>
      <UserInfo>
        <DisplayName>Nalayini Thambar (staff)</DisplayName>
        <AccountId>22801</AccountId>
        <AccountType/>
      </UserInfo>
      <UserInfo>
        <DisplayName>Rachel Jessop (staff)</DisplayName>
        <AccountId>11996</AccountId>
        <AccountType/>
      </UserInfo>
      <UserInfo>
        <DisplayName>Reinhard Stoger (staff)</DisplayName>
        <AccountId>31387</AccountId>
        <AccountType/>
      </UserInfo>
      <UserInfo>
        <DisplayName>Carrie Gregory</DisplayName>
        <AccountId>51967</AccountId>
        <AccountType/>
      </UserInfo>
      <UserInfo>
        <DisplayName>Christina Chapman (staff)</DisplayName>
        <AccountId>53135</AccountId>
        <AccountType/>
      </UserInfo>
      <UserInfo>
        <DisplayName>Scarlett Smith (staff)</DisplayName>
        <AccountId>31345</AccountId>
        <AccountType/>
      </UserInfo>
    </SharedWithUsers>
    <TaxCatchAll xmlns="c9a8d30e-3eb0-4167-b686-5fd4d1de55fa" xsi:nil="true"/>
    <lcf76f155ced4ddcb4097134ff3c332f xmlns="16640679-8aa6-4262-947d-54cfc3df5a3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91EDCFC911F45A9DD8B1389DBAE73" ma:contentTypeVersion="20" ma:contentTypeDescription="Create a new document." ma:contentTypeScope="" ma:versionID="4588e68b66e866539daa74f40a205104">
  <xsd:schema xmlns:xsd="http://www.w3.org/2001/XMLSchema" xmlns:xs="http://www.w3.org/2001/XMLSchema" xmlns:p="http://schemas.microsoft.com/office/2006/metadata/properties" xmlns:ns2="16640679-8aa6-4262-947d-54cfc3df5a39" xmlns:ns3="c9a8d30e-3eb0-4167-b686-5fd4d1de55fa" targetNamespace="http://schemas.microsoft.com/office/2006/metadata/properties" ma:root="true" ma:fieldsID="35a504bcb9e6e9ee4cdbc16e8a0e9715" ns2:_="" ns3:_="">
    <xsd:import namespace="16640679-8aa6-4262-947d-54cfc3df5a39"/>
    <xsd:import namespace="c9a8d30e-3eb0-4167-b686-5fd4d1de55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40679-8aa6-4262-947d-54cfc3df5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6624216-d583-4636-a04d-17921d6eaf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8d30e-3eb0-4167-b686-5fd4d1de55f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4155df0-2a5e-4291-af6d-612008b03141}" ma:internalName="TaxCatchAll" ma:showField="CatchAllData" ma:web="c9a8d30e-3eb0-4167-b686-5fd4d1de55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C6309B-1C52-4FD6-94A2-0113722346F5}">
  <ds:schemaRefs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www.w3.org/XML/1998/namespace"/>
    <ds:schemaRef ds:uri="c9a8d30e-3eb0-4167-b686-5fd4d1de55fa"/>
    <ds:schemaRef ds:uri="http://schemas.microsoft.com/office/2006/documentManagement/types"/>
    <ds:schemaRef ds:uri="http://purl.org/dc/elements/1.1/"/>
    <ds:schemaRef ds:uri="16640679-8aa6-4262-947d-54cfc3df5a3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F2B19F1-7180-49D0-A3F7-A5B98EF2F8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845994-819A-468C-A1F0-9C5E140B2F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640679-8aa6-4262-947d-54cfc3df5a39"/>
    <ds:schemaRef ds:uri="c9a8d30e-3eb0-4167-b686-5fd4d1de55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705</Words>
  <Application>Microsoft Macintosh PowerPoint</Application>
  <PresentationFormat>Widescreen</PresentationFormat>
  <Paragraphs>146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Georgia</vt:lpstr>
      <vt:lpstr>Helvetica Neue</vt:lpstr>
      <vt:lpstr>Wingdings</vt:lpstr>
      <vt:lpstr>Office Theme</vt:lpstr>
      <vt:lpstr>AI Surveillance and its Impact on Peace and Security: A Case Study on Instant Messenger</vt:lpstr>
      <vt:lpstr>George Orwell's 1984 - A Terrifying Dystopia</vt:lpstr>
      <vt:lpstr>George Orwell’s 1984</vt:lpstr>
      <vt:lpstr>Snowden’s Revelations</vt:lpstr>
      <vt:lpstr>Foucault's Panopticon</vt:lpstr>
      <vt:lpstr>Artificial Intelligence Empowers the Observer</vt:lpstr>
      <vt:lpstr>PowerPoint Presentation</vt:lpstr>
      <vt:lpstr>Okay… AI can do an NSA agent’s job now. So what? </vt:lpstr>
      <vt:lpstr>Two Digital Worlds</vt:lpstr>
      <vt:lpstr>What to Do if You Want to Surveil Someone?</vt:lpstr>
      <vt:lpstr>Instant Messenger’s Chat History as Trove Boxes</vt:lpstr>
      <vt:lpstr>Implications….</vt:lpstr>
      <vt:lpstr>Implications….</vt:lpstr>
      <vt:lpstr>Takeaways</vt:lpstr>
      <vt:lpstr>Thank you for listening!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Teri Browett</dc:creator>
  <cp:lastModifiedBy>Dekai LIU</cp:lastModifiedBy>
  <cp:revision>37</cp:revision>
  <cp:lastPrinted>2019-11-06T14:12:58Z</cp:lastPrinted>
  <dcterms:created xsi:type="dcterms:W3CDTF">2019-02-06T16:40:25Z</dcterms:created>
  <dcterms:modified xsi:type="dcterms:W3CDTF">2024-01-27T15:58:34Z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0x01010024391EDCFC911F45A9DD8B1389DBAE73</vt:lpwstr>
  </property>
  <property fmtid="{D5CDD505-2E9C-101B-9397-08002B2CF9AE}" pid="3" name="Order">
    <vt:r8>4688300</vt:r8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