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sldIdLst>
    <p:sldId id="342" r:id="rId5"/>
    <p:sldId id="355" r:id="rId6"/>
    <p:sldId id="354" r:id="rId7"/>
    <p:sldId id="357" r:id="rId8"/>
    <p:sldId id="352" r:id="rId9"/>
    <p:sldId id="360" r:id="rId10"/>
    <p:sldId id="356" r:id="rId11"/>
    <p:sldId id="359" r:id="rId12"/>
    <p:sldId id="350" r:id="rId13"/>
    <p:sldId id="34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5202E"/>
    <a:srgbClr val="0515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646"/>
  </p:normalViewPr>
  <p:slideViewPr>
    <p:cSldViewPr snapToGrid="0" snapToObjects="1" showGuides="1">
      <p:cViewPr>
        <p:scale>
          <a:sx n="79" d="100"/>
          <a:sy n="79" d="100"/>
        </p:scale>
        <p:origin x="773"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_rels/data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_rels/drawing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BAAA77-D367-4E6A-B3E3-0B28EEC07395}" type="doc">
      <dgm:prSet loTypeId="urn:microsoft.com/office/officeart/2005/8/layout/default" loCatId="list" qsTypeId="urn:microsoft.com/office/officeart/2005/8/quickstyle/3d4" qsCatId="3D" csTypeId="urn:microsoft.com/office/officeart/2005/8/colors/colorful1" csCatId="colorful" phldr="1"/>
      <dgm:spPr/>
      <dgm:t>
        <a:bodyPr/>
        <a:lstStyle/>
        <a:p>
          <a:endParaRPr lang="en-US"/>
        </a:p>
      </dgm:t>
    </dgm:pt>
    <dgm:pt modelId="{1DECCD1F-BD73-49D4-A2E6-A955650D95EA}">
      <dgm:prSet phldrT="[Texte]"/>
      <dgm:spPr/>
      <dgm:t>
        <a:bodyPr/>
        <a:lstStyle/>
        <a:p>
          <a:r>
            <a:rPr lang="fr-FR" b="1" dirty="0"/>
            <a:t>Planning, </a:t>
          </a:r>
          <a:r>
            <a:rPr lang="fr-FR" b="1" dirty="0" err="1"/>
            <a:t>Scheduling</a:t>
          </a:r>
          <a:r>
            <a:rPr lang="fr-FR" b="1" dirty="0"/>
            <a:t>, &amp; </a:t>
          </a:r>
          <a:r>
            <a:rPr lang="fr-FR" b="1" dirty="0" err="1"/>
            <a:t>Optimization</a:t>
          </a:r>
          <a:endParaRPr lang="en-US" b="1" dirty="0"/>
        </a:p>
      </dgm:t>
    </dgm:pt>
    <dgm:pt modelId="{F2572A38-D131-45B6-8A36-B608DEBF195E}" type="sibTrans" cxnId="{B47B958A-4C3B-44E4-93BF-F0AAD6D7A485}">
      <dgm:prSet/>
      <dgm:spPr/>
      <dgm:t>
        <a:bodyPr/>
        <a:lstStyle/>
        <a:p>
          <a:endParaRPr lang="en-US"/>
        </a:p>
      </dgm:t>
    </dgm:pt>
    <dgm:pt modelId="{1A92114E-9EEB-4DCD-9E44-97E163828742}" type="parTrans" cxnId="{B47B958A-4C3B-44E4-93BF-F0AAD6D7A485}">
      <dgm:prSet/>
      <dgm:spPr/>
      <dgm:t>
        <a:bodyPr/>
        <a:lstStyle/>
        <a:p>
          <a:endParaRPr lang="en-US"/>
        </a:p>
      </dgm:t>
    </dgm:pt>
    <dgm:pt modelId="{CAF4FD30-964E-42FC-98B8-1E7DA37051C8}">
      <dgm:prSet phldrT="[Texte]"/>
      <dgm:spPr/>
      <dgm:t>
        <a:bodyPr/>
        <a:lstStyle/>
        <a:p>
          <a:r>
            <a:rPr lang="fr-FR" b="1" dirty="0"/>
            <a:t>Expert </a:t>
          </a:r>
          <a:r>
            <a:rPr lang="fr-FR" b="1" dirty="0" err="1"/>
            <a:t>systems</a:t>
          </a:r>
          <a:endParaRPr lang="en-US" b="1" dirty="0"/>
        </a:p>
      </dgm:t>
    </dgm:pt>
    <dgm:pt modelId="{70760670-1015-401E-B472-13338C78F4AC}" type="sibTrans" cxnId="{EB1FBE63-32A0-41B1-BFF3-557B041CEFE0}">
      <dgm:prSet/>
      <dgm:spPr/>
      <dgm:t>
        <a:bodyPr/>
        <a:lstStyle/>
        <a:p>
          <a:endParaRPr lang="en-US"/>
        </a:p>
      </dgm:t>
    </dgm:pt>
    <dgm:pt modelId="{8063126B-EB33-4AD5-A786-51624437775A}" type="parTrans" cxnId="{EB1FBE63-32A0-41B1-BFF3-557B041CEFE0}">
      <dgm:prSet/>
      <dgm:spPr/>
      <dgm:t>
        <a:bodyPr/>
        <a:lstStyle/>
        <a:p>
          <a:endParaRPr lang="en-US"/>
        </a:p>
      </dgm:t>
    </dgm:pt>
    <dgm:pt modelId="{7C6B8E23-D7B4-490F-B691-FC2A1A147BE1}">
      <dgm:prSet phldrT="[Texte]"/>
      <dgm:spPr/>
      <dgm:t>
        <a:bodyPr/>
        <a:lstStyle/>
        <a:p>
          <a:r>
            <a:rPr lang="fr-FR" b="1" dirty="0"/>
            <a:t>Speech</a:t>
          </a:r>
          <a:endParaRPr lang="en-US" b="1" dirty="0"/>
        </a:p>
      </dgm:t>
    </dgm:pt>
    <dgm:pt modelId="{CF57422D-F77C-400A-88E9-E9CA622A5454}" type="sibTrans" cxnId="{88DE9948-58A3-47E9-B723-D34566B8F8C4}">
      <dgm:prSet/>
      <dgm:spPr/>
      <dgm:t>
        <a:bodyPr/>
        <a:lstStyle/>
        <a:p>
          <a:endParaRPr lang="en-US"/>
        </a:p>
      </dgm:t>
    </dgm:pt>
    <dgm:pt modelId="{F1E48B95-ED74-4D2F-8CF8-C7431C38C58F}" type="parTrans" cxnId="{88DE9948-58A3-47E9-B723-D34566B8F8C4}">
      <dgm:prSet/>
      <dgm:spPr/>
      <dgm:t>
        <a:bodyPr/>
        <a:lstStyle/>
        <a:p>
          <a:endParaRPr lang="en-US"/>
        </a:p>
      </dgm:t>
    </dgm:pt>
    <dgm:pt modelId="{1DCB9071-55C6-4586-8105-3B9A909D5E1A}">
      <dgm:prSet phldrT="[Texte]"/>
      <dgm:spPr/>
      <dgm:t>
        <a:bodyPr/>
        <a:lstStyle/>
        <a:p>
          <a:r>
            <a:rPr lang="fr-FR" b="1" dirty="0"/>
            <a:t>Natural </a:t>
          </a:r>
          <a:r>
            <a:rPr lang="fr-FR" b="1" dirty="0" err="1"/>
            <a:t>Language</a:t>
          </a:r>
          <a:r>
            <a:rPr lang="fr-FR" b="1" dirty="0"/>
            <a:t> </a:t>
          </a:r>
          <a:r>
            <a:rPr lang="fr-FR" b="1" dirty="0" err="1"/>
            <a:t>Processing</a:t>
          </a:r>
          <a:r>
            <a:rPr lang="fr-FR" b="1" dirty="0"/>
            <a:t> (NLP)</a:t>
          </a:r>
          <a:endParaRPr lang="en-US" b="1" dirty="0"/>
        </a:p>
      </dgm:t>
    </dgm:pt>
    <dgm:pt modelId="{779BF6C3-F46B-4A40-967C-2F030B15C0ED}" type="sibTrans" cxnId="{593D0FD4-FFE5-4C41-A5E7-2FA9E9ACC5A1}">
      <dgm:prSet/>
      <dgm:spPr/>
      <dgm:t>
        <a:bodyPr/>
        <a:lstStyle/>
        <a:p>
          <a:endParaRPr lang="en-US"/>
        </a:p>
      </dgm:t>
    </dgm:pt>
    <dgm:pt modelId="{860643E5-2218-4475-A6AC-B8CC858619C6}" type="parTrans" cxnId="{593D0FD4-FFE5-4C41-A5E7-2FA9E9ACC5A1}">
      <dgm:prSet/>
      <dgm:spPr/>
      <dgm:t>
        <a:bodyPr/>
        <a:lstStyle/>
        <a:p>
          <a:endParaRPr lang="en-US"/>
        </a:p>
      </dgm:t>
    </dgm:pt>
    <dgm:pt modelId="{14767F97-B5ED-47D1-B9D2-73EE12A4BE73}">
      <dgm:prSet phldrT="[Texte]"/>
      <dgm:spPr/>
      <dgm:t>
        <a:bodyPr/>
        <a:lstStyle/>
        <a:p>
          <a:r>
            <a:rPr lang="fr-FR" b="1" dirty="0"/>
            <a:t>Machine Learning</a:t>
          </a:r>
          <a:endParaRPr lang="en-US" b="1" dirty="0"/>
        </a:p>
      </dgm:t>
    </dgm:pt>
    <dgm:pt modelId="{4088B1C0-F6FF-4EA3-9155-AF6ED57BC961}" type="sibTrans" cxnId="{880A5ECD-DBCB-4733-AACC-12F6FE9B93BF}">
      <dgm:prSet/>
      <dgm:spPr/>
      <dgm:t>
        <a:bodyPr/>
        <a:lstStyle/>
        <a:p>
          <a:endParaRPr lang="en-US"/>
        </a:p>
      </dgm:t>
    </dgm:pt>
    <dgm:pt modelId="{41B84B0E-B5B9-4332-AAB5-9C3EB3C468D3}" type="parTrans" cxnId="{880A5ECD-DBCB-4733-AACC-12F6FE9B93BF}">
      <dgm:prSet/>
      <dgm:spPr/>
      <dgm:t>
        <a:bodyPr/>
        <a:lstStyle/>
        <a:p>
          <a:endParaRPr lang="en-US"/>
        </a:p>
      </dgm:t>
    </dgm:pt>
    <dgm:pt modelId="{5AADC60C-EBB1-49F7-BA37-D1310E1EFC9A}">
      <dgm:prSet/>
      <dgm:spPr/>
      <dgm:t>
        <a:bodyPr/>
        <a:lstStyle/>
        <a:p>
          <a:r>
            <a:rPr lang="fr-FR" dirty="0"/>
            <a:t>Deep Learning</a:t>
          </a:r>
          <a:endParaRPr lang="en-US" dirty="0"/>
        </a:p>
      </dgm:t>
    </dgm:pt>
    <dgm:pt modelId="{B9ED2436-F4B5-4235-A1DB-28EDDF789C8E}" type="parTrans" cxnId="{C8902227-9018-47CF-8067-72F8FAC5C38F}">
      <dgm:prSet/>
      <dgm:spPr/>
      <dgm:t>
        <a:bodyPr/>
        <a:lstStyle/>
        <a:p>
          <a:endParaRPr lang="en-US"/>
        </a:p>
      </dgm:t>
    </dgm:pt>
    <dgm:pt modelId="{375DE28D-67AE-4E2C-894C-0046DBB33C0A}" type="sibTrans" cxnId="{C8902227-9018-47CF-8067-72F8FAC5C38F}">
      <dgm:prSet/>
      <dgm:spPr/>
      <dgm:t>
        <a:bodyPr/>
        <a:lstStyle/>
        <a:p>
          <a:endParaRPr lang="en-US"/>
        </a:p>
      </dgm:t>
    </dgm:pt>
    <dgm:pt modelId="{DC635DF2-3540-46F8-B060-DE26D4B9CA1B}">
      <dgm:prSet/>
      <dgm:spPr/>
      <dgm:t>
        <a:bodyPr/>
        <a:lstStyle/>
        <a:p>
          <a:r>
            <a:rPr lang="fr-FR" dirty="0" err="1"/>
            <a:t>Predictive</a:t>
          </a:r>
          <a:r>
            <a:rPr lang="fr-FR" dirty="0"/>
            <a:t> </a:t>
          </a:r>
          <a:r>
            <a:rPr lang="fr-FR" dirty="0" err="1"/>
            <a:t>Analysis</a:t>
          </a:r>
          <a:endParaRPr lang="en-US" dirty="0"/>
        </a:p>
      </dgm:t>
    </dgm:pt>
    <dgm:pt modelId="{2CE27786-04E2-4187-A58D-A2A51FF73CA4}" type="parTrans" cxnId="{B852270C-7DE6-4740-9C0D-B86D1882B590}">
      <dgm:prSet/>
      <dgm:spPr/>
      <dgm:t>
        <a:bodyPr/>
        <a:lstStyle/>
        <a:p>
          <a:endParaRPr lang="en-US"/>
        </a:p>
      </dgm:t>
    </dgm:pt>
    <dgm:pt modelId="{E2E0E4E7-9192-4375-A9DE-3E8E33BCEA03}" type="sibTrans" cxnId="{B852270C-7DE6-4740-9C0D-B86D1882B590}">
      <dgm:prSet/>
      <dgm:spPr/>
      <dgm:t>
        <a:bodyPr/>
        <a:lstStyle/>
        <a:p>
          <a:endParaRPr lang="en-US"/>
        </a:p>
      </dgm:t>
    </dgm:pt>
    <dgm:pt modelId="{53677B48-3AB3-4751-9445-3646E976578F}">
      <dgm:prSet/>
      <dgm:spPr/>
      <dgm:t>
        <a:bodyPr/>
        <a:lstStyle/>
        <a:p>
          <a:r>
            <a:rPr lang="fr-FR" dirty="0"/>
            <a:t>Translation</a:t>
          </a:r>
          <a:endParaRPr lang="en-US" dirty="0"/>
        </a:p>
      </dgm:t>
    </dgm:pt>
    <dgm:pt modelId="{32847E1C-C192-47D6-BEAB-26018E4351C2}" type="parTrans" cxnId="{44D4DCBC-8F81-4DE4-9118-EAB08DBA91AA}">
      <dgm:prSet/>
      <dgm:spPr/>
      <dgm:t>
        <a:bodyPr/>
        <a:lstStyle/>
        <a:p>
          <a:endParaRPr lang="en-US"/>
        </a:p>
      </dgm:t>
    </dgm:pt>
    <dgm:pt modelId="{8186DAB9-37CA-48B2-8E79-49C0122C3793}" type="sibTrans" cxnId="{44D4DCBC-8F81-4DE4-9118-EAB08DBA91AA}">
      <dgm:prSet/>
      <dgm:spPr/>
      <dgm:t>
        <a:bodyPr/>
        <a:lstStyle/>
        <a:p>
          <a:endParaRPr lang="en-US"/>
        </a:p>
      </dgm:t>
    </dgm:pt>
    <dgm:pt modelId="{8CBDBE7E-2633-433C-AF39-3511757B7B4B}">
      <dgm:prSet/>
      <dgm:spPr/>
      <dgm:t>
        <a:bodyPr/>
        <a:lstStyle/>
        <a:p>
          <a:r>
            <a:rPr lang="fr-FR" dirty="0"/>
            <a:t>Classification &amp; clustering </a:t>
          </a:r>
          <a:endParaRPr lang="en-US" dirty="0"/>
        </a:p>
      </dgm:t>
    </dgm:pt>
    <dgm:pt modelId="{489C04AE-3129-4905-B985-DC70FE717950}" type="parTrans" cxnId="{05546431-F333-414F-A0EF-A5C855096545}">
      <dgm:prSet/>
      <dgm:spPr/>
      <dgm:t>
        <a:bodyPr/>
        <a:lstStyle/>
        <a:p>
          <a:endParaRPr lang="en-US"/>
        </a:p>
      </dgm:t>
    </dgm:pt>
    <dgm:pt modelId="{EC74BD03-340B-4DC7-9E6E-9A0CB2A08EC4}" type="sibTrans" cxnId="{05546431-F333-414F-A0EF-A5C855096545}">
      <dgm:prSet/>
      <dgm:spPr/>
      <dgm:t>
        <a:bodyPr/>
        <a:lstStyle/>
        <a:p>
          <a:endParaRPr lang="en-US"/>
        </a:p>
      </dgm:t>
    </dgm:pt>
    <dgm:pt modelId="{5B1FF596-0408-4FA9-9153-09FF34454410}">
      <dgm:prSet/>
      <dgm:spPr/>
      <dgm:t>
        <a:bodyPr/>
        <a:lstStyle/>
        <a:p>
          <a:r>
            <a:rPr lang="fr-FR" dirty="0"/>
            <a:t>Information extraction</a:t>
          </a:r>
          <a:endParaRPr lang="en-US" dirty="0"/>
        </a:p>
      </dgm:t>
    </dgm:pt>
    <dgm:pt modelId="{B1E44969-06CB-4159-8D6C-22BACB494D6A}" type="parTrans" cxnId="{8308C278-9FEF-495A-8241-3868BC71C859}">
      <dgm:prSet/>
      <dgm:spPr/>
      <dgm:t>
        <a:bodyPr/>
        <a:lstStyle/>
        <a:p>
          <a:endParaRPr lang="en-US"/>
        </a:p>
      </dgm:t>
    </dgm:pt>
    <dgm:pt modelId="{A02B6B49-6F9C-439E-AD71-A8415C83538A}" type="sibTrans" cxnId="{8308C278-9FEF-495A-8241-3868BC71C859}">
      <dgm:prSet/>
      <dgm:spPr/>
      <dgm:t>
        <a:bodyPr/>
        <a:lstStyle/>
        <a:p>
          <a:endParaRPr lang="en-US"/>
        </a:p>
      </dgm:t>
    </dgm:pt>
    <dgm:pt modelId="{72729478-4CE3-44A3-B758-4330BD4B8A6C}">
      <dgm:prSet/>
      <dgm:spPr/>
      <dgm:t>
        <a:bodyPr/>
        <a:lstStyle/>
        <a:p>
          <a:r>
            <a:rPr lang="fr-FR" dirty="0"/>
            <a:t>Speech to </a:t>
          </a:r>
          <a:r>
            <a:rPr lang="fr-FR" dirty="0" err="1"/>
            <a:t>text</a:t>
          </a:r>
          <a:r>
            <a:rPr lang="fr-FR" dirty="0"/>
            <a:t> </a:t>
          </a:r>
          <a:endParaRPr lang="en-US" dirty="0"/>
        </a:p>
      </dgm:t>
    </dgm:pt>
    <dgm:pt modelId="{CCBD936D-4E8A-4D72-972F-C4C165A9F78E}" type="parTrans" cxnId="{9F37D5D8-15C1-467C-B2C9-24359E25A9B1}">
      <dgm:prSet/>
      <dgm:spPr/>
      <dgm:t>
        <a:bodyPr/>
        <a:lstStyle/>
        <a:p>
          <a:endParaRPr lang="en-US"/>
        </a:p>
      </dgm:t>
    </dgm:pt>
    <dgm:pt modelId="{C5773228-2CB6-4042-9963-36D44846EEDF}" type="sibTrans" cxnId="{9F37D5D8-15C1-467C-B2C9-24359E25A9B1}">
      <dgm:prSet/>
      <dgm:spPr/>
      <dgm:t>
        <a:bodyPr/>
        <a:lstStyle/>
        <a:p>
          <a:endParaRPr lang="en-US"/>
        </a:p>
      </dgm:t>
    </dgm:pt>
    <dgm:pt modelId="{DFBAEA0A-19E1-4136-97EB-5CD3C035A220}">
      <dgm:prSet/>
      <dgm:spPr/>
      <dgm:t>
        <a:bodyPr/>
        <a:lstStyle/>
        <a:p>
          <a:r>
            <a:rPr lang="fr-FR" dirty="0" err="1"/>
            <a:t>Text</a:t>
          </a:r>
          <a:r>
            <a:rPr lang="fr-FR" dirty="0"/>
            <a:t> to speech </a:t>
          </a:r>
          <a:endParaRPr lang="en-US" dirty="0"/>
        </a:p>
      </dgm:t>
    </dgm:pt>
    <dgm:pt modelId="{9CE5D24F-D170-42BB-B454-34F64A5FDEA4}" type="parTrans" cxnId="{E421881A-2A3C-420A-BF75-35C1A7AD1AB2}">
      <dgm:prSet/>
      <dgm:spPr/>
      <dgm:t>
        <a:bodyPr/>
        <a:lstStyle/>
        <a:p>
          <a:endParaRPr lang="en-US"/>
        </a:p>
      </dgm:t>
    </dgm:pt>
    <dgm:pt modelId="{E718987B-853D-41EC-8940-76180CE22DCE}" type="sibTrans" cxnId="{E421881A-2A3C-420A-BF75-35C1A7AD1AB2}">
      <dgm:prSet/>
      <dgm:spPr/>
      <dgm:t>
        <a:bodyPr/>
        <a:lstStyle/>
        <a:p>
          <a:endParaRPr lang="en-US"/>
        </a:p>
      </dgm:t>
    </dgm:pt>
    <dgm:pt modelId="{7D855303-5DF4-4D5D-8FEB-AE79D0840108}">
      <dgm:prSet phldrT="[Texte]"/>
      <dgm:spPr/>
      <dgm:t>
        <a:bodyPr/>
        <a:lstStyle/>
        <a:p>
          <a:r>
            <a:rPr lang="fr-FR" b="1" dirty="0" err="1"/>
            <a:t>Robotics</a:t>
          </a:r>
          <a:endParaRPr lang="en-US" b="1" dirty="0"/>
        </a:p>
      </dgm:t>
    </dgm:pt>
    <dgm:pt modelId="{71A211B3-521A-44EB-A879-CFA4AA4FDD10}" type="parTrans" cxnId="{90E90924-43AF-4BCF-8575-A8DE8D7D71D7}">
      <dgm:prSet/>
      <dgm:spPr/>
      <dgm:t>
        <a:bodyPr/>
        <a:lstStyle/>
        <a:p>
          <a:endParaRPr lang="en-US"/>
        </a:p>
      </dgm:t>
    </dgm:pt>
    <dgm:pt modelId="{7550B3AB-C27C-4667-A9C0-18E97E8ADC5B}" type="sibTrans" cxnId="{90E90924-43AF-4BCF-8575-A8DE8D7D71D7}">
      <dgm:prSet/>
      <dgm:spPr/>
      <dgm:t>
        <a:bodyPr/>
        <a:lstStyle/>
        <a:p>
          <a:endParaRPr lang="en-US"/>
        </a:p>
      </dgm:t>
    </dgm:pt>
    <dgm:pt modelId="{F08BB2DC-8F9A-45A8-A777-9DD128EB0567}">
      <dgm:prSet phldrT="[Texte]"/>
      <dgm:spPr/>
      <dgm:t>
        <a:bodyPr/>
        <a:lstStyle/>
        <a:p>
          <a:r>
            <a:rPr lang="fr-FR" b="1" dirty="0"/>
            <a:t>Vision</a:t>
          </a:r>
          <a:r>
            <a:rPr lang="fr-FR" dirty="0"/>
            <a:t> </a:t>
          </a:r>
          <a:endParaRPr lang="en-US" dirty="0"/>
        </a:p>
      </dgm:t>
    </dgm:pt>
    <dgm:pt modelId="{07FC6FBB-AA48-4D5C-8925-B19255CB0F06}" type="parTrans" cxnId="{4CB3EDD5-5519-43CD-ADE8-20191F6F519B}">
      <dgm:prSet/>
      <dgm:spPr/>
      <dgm:t>
        <a:bodyPr/>
        <a:lstStyle/>
        <a:p>
          <a:endParaRPr lang="en-US"/>
        </a:p>
      </dgm:t>
    </dgm:pt>
    <dgm:pt modelId="{314D1846-4B90-4768-BF9C-AC94A2D38B8B}" type="sibTrans" cxnId="{4CB3EDD5-5519-43CD-ADE8-20191F6F519B}">
      <dgm:prSet/>
      <dgm:spPr/>
      <dgm:t>
        <a:bodyPr/>
        <a:lstStyle/>
        <a:p>
          <a:endParaRPr lang="en-US"/>
        </a:p>
      </dgm:t>
    </dgm:pt>
    <dgm:pt modelId="{0A379F74-7ACC-47B0-8808-47628583BC34}">
      <dgm:prSet phldrT="[Texte]"/>
      <dgm:spPr/>
      <dgm:t>
        <a:bodyPr/>
        <a:lstStyle/>
        <a:p>
          <a:r>
            <a:rPr lang="fr-FR" dirty="0"/>
            <a:t>Image recognition </a:t>
          </a:r>
          <a:endParaRPr lang="en-US" dirty="0"/>
        </a:p>
      </dgm:t>
    </dgm:pt>
    <dgm:pt modelId="{A1114D86-2306-4641-A467-21E9256BE0C1}" type="parTrans" cxnId="{51FC3685-077B-4449-AD19-ED162DB9BBFE}">
      <dgm:prSet/>
      <dgm:spPr/>
      <dgm:t>
        <a:bodyPr/>
        <a:lstStyle/>
        <a:p>
          <a:endParaRPr lang="en-US"/>
        </a:p>
      </dgm:t>
    </dgm:pt>
    <dgm:pt modelId="{BEFEBAE8-ABC4-44F5-8783-C0634C3628DD}" type="sibTrans" cxnId="{51FC3685-077B-4449-AD19-ED162DB9BBFE}">
      <dgm:prSet/>
      <dgm:spPr/>
      <dgm:t>
        <a:bodyPr/>
        <a:lstStyle/>
        <a:p>
          <a:endParaRPr lang="en-US"/>
        </a:p>
      </dgm:t>
    </dgm:pt>
    <dgm:pt modelId="{11145EA7-0325-4CE5-A077-0B074E6AF3F2}">
      <dgm:prSet phldrT="[Texte]"/>
      <dgm:spPr/>
      <dgm:t>
        <a:bodyPr/>
        <a:lstStyle/>
        <a:p>
          <a:r>
            <a:rPr lang="fr-FR" dirty="0"/>
            <a:t>Machine vision</a:t>
          </a:r>
          <a:endParaRPr lang="en-US" dirty="0"/>
        </a:p>
      </dgm:t>
    </dgm:pt>
    <dgm:pt modelId="{7EEA8D35-8094-4690-A028-3CE23A20F9C6}" type="parTrans" cxnId="{D85D7C0E-5E9D-4A42-8B99-1CCBB07FC464}">
      <dgm:prSet/>
      <dgm:spPr/>
      <dgm:t>
        <a:bodyPr/>
        <a:lstStyle/>
        <a:p>
          <a:endParaRPr lang="en-US"/>
        </a:p>
      </dgm:t>
    </dgm:pt>
    <dgm:pt modelId="{2B60072D-11F8-4DFB-9A7A-B5E08AEBDE98}" type="sibTrans" cxnId="{D85D7C0E-5E9D-4A42-8B99-1CCBB07FC464}">
      <dgm:prSet/>
      <dgm:spPr/>
      <dgm:t>
        <a:bodyPr/>
        <a:lstStyle/>
        <a:p>
          <a:endParaRPr lang="en-US"/>
        </a:p>
      </dgm:t>
    </dgm:pt>
    <dgm:pt modelId="{E855FA05-4F1B-4792-8670-08DE72EDD394}" type="pres">
      <dgm:prSet presAssocID="{AEBAAA77-D367-4E6A-B3E3-0B28EEC07395}" presName="diagram" presStyleCnt="0">
        <dgm:presLayoutVars>
          <dgm:dir/>
          <dgm:resizeHandles val="exact"/>
        </dgm:presLayoutVars>
      </dgm:prSet>
      <dgm:spPr/>
    </dgm:pt>
    <dgm:pt modelId="{D99CEF3B-2FBC-41E2-B731-B086904F91FB}" type="pres">
      <dgm:prSet presAssocID="{14767F97-B5ED-47D1-B9D2-73EE12A4BE73}" presName="node" presStyleLbl="node1" presStyleIdx="0" presStyleCnt="7">
        <dgm:presLayoutVars>
          <dgm:bulletEnabled val="1"/>
        </dgm:presLayoutVars>
      </dgm:prSet>
      <dgm:spPr/>
    </dgm:pt>
    <dgm:pt modelId="{01B7667C-C7AF-4D55-8AAA-BDE95F2F186A}" type="pres">
      <dgm:prSet presAssocID="{4088B1C0-F6FF-4EA3-9155-AF6ED57BC961}" presName="sibTrans" presStyleCnt="0"/>
      <dgm:spPr/>
    </dgm:pt>
    <dgm:pt modelId="{D74BE0A4-D547-4385-BE90-95D517DD9FCB}" type="pres">
      <dgm:prSet presAssocID="{1DCB9071-55C6-4586-8105-3B9A909D5E1A}" presName="node" presStyleLbl="node1" presStyleIdx="1" presStyleCnt="7">
        <dgm:presLayoutVars>
          <dgm:bulletEnabled val="1"/>
        </dgm:presLayoutVars>
      </dgm:prSet>
      <dgm:spPr/>
    </dgm:pt>
    <dgm:pt modelId="{1E4A7129-232B-46A4-81D5-217752E0A4EA}" type="pres">
      <dgm:prSet presAssocID="{779BF6C3-F46B-4A40-967C-2F030B15C0ED}" presName="sibTrans" presStyleCnt="0"/>
      <dgm:spPr/>
    </dgm:pt>
    <dgm:pt modelId="{8140E2A7-806F-4FBB-9DF1-5662F131E252}" type="pres">
      <dgm:prSet presAssocID="{7C6B8E23-D7B4-490F-B691-FC2A1A147BE1}" presName="node" presStyleLbl="node1" presStyleIdx="2" presStyleCnt="7">
        <dgm:presLayoutVars>
          <dgm:bulletEnabled val="1"/>
        </dgm:presLayoutVars>
      </dgm:prSet>
      <dgm:spPr/>
    </dgm:pt>
    <dgm:pt modelId="{3512B539-D083-4FAC-ABA9-B94E03FAE11E}" type="pres">
      <dgm:prSet presAssocID="{CF57422D-F77C-400A-88E9-E9CA622A5454}" presName="sibTrans" presStyleCnt="0"/>
      <dgm:spPr/>
    </dgm:pt>
    <dgm:pt modelId="{13186DA3-12BF-4008-96C8-4E326D106253}" type="pres">
      <dgm:prSet presAssocID="{CAF4FD30-964E-42FC-98B8-1E7DA37051C8}" presName="node" presStyleLbl="node1" presStyleIdx="3" presStyleCnt="7">
        <dgm:presLayoutVars>
          <dgm:bulletEnabled val="1"/>
        </dgm:presLayoutVars>
      </dgm:prSet>
      <dgm:spPr/>
    </dgm:pt>
    <dgm:pt modelId="{858873AA-F0F8-4C52-95E0-C269A2D16FFD}" type="pres">
      <dgm:prSet presAssocID="{70760670-1015-401E-B472-13338C78F4AC}" presName="sibTrans" presStyleCnt="0"/>
      <dgm:spPr/>
    </dgm:pt>
    <dgm:pt modelId="{D2A5C135-4CDF-4D80-99E9-C98E00595F3E}" type="pres">
      <dgm:prSet presAssocID="{1DECCD1F-BD73-49D4-A2E6-A955650D95EA}" presName="node" presStyleLbl="node1" presStyleIdx="4" presStyleCnt="7">
        <dgm:presLayoutVars>
          <dgm:bulletEnabled val="1"/>
        </dgm:presLayoutVars>
      </dgm:prSet>
      <dgm:spPr/>
    </dgm:pt>
    <dgm:pt modelId="{6591EE22-E1D8-4C34-938B-DE34567AB8F8}" type="pres">
      <dgm:prSet presAssocID="{F2572A38-D131-45B6-8A36-B608DEBF195E}" presName="sibTrans" presStyleCnt="0"/>
      <dgm:spPr/>
    </dgm:pt>
    <dgm:pt modelId="{EEEA1C4C-23A7-4428-91C0-0230C8051D3C}" type="pres">
      <dgm:prSet presAssocID="{7D855303-5DF4-4D5D-8FEB-AE79D0840108}" presName="node" presStyleLbl="node1" presStyleIdx="5" presStyleCnt="7">
        <dgm:presLayoutVars>
          <dgm:bulletEnabled val="1"/>
        </dgm:presLayoutVars>
      </dgm:prSet>
      <dgm:spPr/>
    </dgm:pt>
    <dgm:pt modelId="{87259A42-CC59-4EEA-B345-937AB289700F}" type="pres">
      <dgm:prSet presAssocID="{7550B3AB-C27C-4667-A9C0-18E97E8ADC5B}" presName="sibTrans" presStyleCnt="0"/>
      <dgm:spPr/>
    </dgm:pt>
    <dgm:pt modelId="{9AAE39ED-8B4A-402A-80E1-2AD8286C603F}" type="pres">
      <dgm:prSet presAssocID="{F08BB2DC-8F9A-45A8-A777-9DD128EB0567}" presName="node" presStyleLbl="node1" presStyleIdx="6" presStyleCnt="7">
        <dgm:presLayoutVars>
          <dgm:bulletEnabled val="1"/>
        </dgm:presLayoutVars>
      </dgm:prSet>
      <dgm:spPr/>
    </dgm:pt>
  </dgm:ptLst>
  <dgm:cxnLst>
    <dgm:cxn modelId="{2DEC0504-D75E-42F2-B204-294D6232B861}" type="presOf" srcId="{11145EA7-0325-4CE5-A077-0B074E6AF3F2}" destId="{9AAE39ED-8B4A-402A-80E1-2AD8286C603F}" srcOrd="0" destOrd="2" presId="urn:microsoft.com/office/officeart/2005/8/layout/default"/>
    <dgm:cxn modelId="{B852270C-7DE6-4740-9C0D-B86D1882B590}" srcId="{14767F97-B5ED-47D1-B9D2-73EE12A4BE73}" destId="{DC635DF2-3540-46F8-B060-DE26D4B9CA1B}" srcOrd="1" destOrd="0" parTransId="{2CE27786-04E2-4187-A58D-A2A51FF73CA4}" sibTransId="{E2E0E4E7-9192-4375-A9DE-3E8E33BCEA03}"/>
    <dgm:cxn modelId="{D85D7C0E-5E9D-4A42-8B99-1CCBB07FC464}" srcId="{F08BB2DC-8F9A-45A8-A777-9DD128EB0567}" destId="{11145EA7-0325-4CE5-A077-0B074E6AF3F2}" srcOrd="1" destOrd="0" parTransId="{7EEA8D35-8094-4690-A028-3CE23A20F9C6}" sibTransId="{2B60072D-11F8-4DFB-9A7A-B5E08AEBDE98}"/>
    <dgm:cxn modelId="{B213B916-3ABF-453C-98C3-DAFF07075D98}" type="presOf" srcId="{F08BB2DC-8F9A-45A8-A777-9DD128EB0567}" destId="{9AAE39ED-8B4A-402A-80E1-2AD8286C603F}" srcOrd="0" destOrd="0" presId="urn:microsoft.com/office/officeart/2005/8/layout/default"/>
    <dgm:cxn modelId="{E421881A-2A3C-420A-BF75-35C1A7AD1AB2}" srcId="{7C6B8E23-D7B4-490F-B691-FC2A1A147BE1}" destId="{DFBAEA0A-19E1-4136-97EB-5CD3C035A220}" srcOrd="1" destOrd="0" parTransId="{9CE5D24F-D170-42BB-B454-34F64A5FDEA4}" sibTransId="{E718987B-853D-41EC-8940-76180CE22DCE}"/>
    <dgm:cxn modelId="{73BC7E20-EFCC-4A13-A21F-64F26AD2EF11}" type="presOf" srcId="{CAF4FD30-964E-42FC-98B8-1E7DA37051C8}" destId="{13186DA3-12BF-4008-96C8-4E326D106253}" srcOrd="0" destOrd="0" presId="urn:microsoft.com/office/officeart/2005/8/layout/default"/>
    <dgm:cxn modelId="{90E90924-43AF-4BCF-8575-A8DE8D7D71D7}" srcId="{AEBAAA77-D367-4E6A-B3E3-0B28EEC07395}" destId="{7D855303-5DF4-4D5D-8FEB-AE79D0840108}" srcOrd="5" destOrd="0" parTransId="{71A211B3-521A-44EB-A879-CFA4AA4FDD10}" sibTransId="{7550B3AB-C27C-4667-A9C0-18E97E8ADC5B}"/>
    <dgm:cxn modelId="{C8902227-9018-47CF-8067-72F8FAC5C38F}" srcId="{14767F97-B5ED-47D1-B9D2-73EE12A4BE73}" destId="{5AADC60C-EBB1-49F7-BA37-D1310E1EFC9A}" srcOrd="0" destOrd="0" parTransId="{B9ED2436-F4B5-4235-A1DB-28EDDF789C8E}" sibTransId="{375DE28D-67AE-4E2C-894C-0046DBB33C0A}"/>
    <dgm:cxn modelId="{05546431-F333-414F-A0EF-A5C855096545}" srcId="{1DCB9071-55C6-4586-8105-3B9A909D5E1A}" destId="{8CBDBE7E-2633-433C-AF39-3511757B7B4B}" srcOrd="1" destOrd="0" parTransId="{489C04AE-3129-4905-B985-DC70FE717950}" sibTransId="{EC74BD03-340B-4DC7-9E6E-9A0CB2A08EC4}"/>
    <dgm:cxn modelId="{2CA2533D-D7E1-4625-8E16-8360101600D1}" type="presOf" srcId="{DC635DF2-3540-46F8-B060-DE26D4B9CA1B}" destId="{D99CEF3B-2FBC-41E2-B731-B086904F91FB}" srcOrd="0" destOrd="2" presId="urn:microsoft.com/office/officeart/2005/8/layout/default"/>
    <dgm:cxn modelId="{03B1D95C-22BC-49AD-B09D-96979183A3DC}" type="presOf" srcId="{5AADC60C-EBB1-49F7-BA37-D1310E1EFC9A}" destId="{D99CEF3B-2FBC-41E2-B731-B086904F91FB}" srcOrd="0" destOrd="1" presId="urn:microsoft.com/office/officeart/2005/8/layout/default"/>
    <dgm:cxn modelId="{EB1FBE63-32A0-41B1-BFF3-557B041CEFE0}" srcId="{AEBAAA77-D367-4E6A-B3E3-0B28EEC07395}" destId="{CAF4FD30-964E-42FC-98B8-1E7DA37051C8}" srcOrd="3" destOrd="0" parTransId="{8063126B-EB33-4AD5-A786-51624437775A}" sibTransId="{70760670-1015-401E-B472-13338C78F4AC}"/>
    <dgm:cxn modelId="{98291C44-AB05-4A2F-9EBE-B06596C85102}" type="presOf" srcId="{72729478-4CE3-44A3-B758-4330BD4B8A6C}" destId="{8140E2A7-806F-4FBB-9DF1-5662F131E252}" srcOrd="0" destOrd="1" presId="urn:microsoft.com/office/officeart/2005/8/layout/default"/>
    <dgm:cxn modelId="{D3548164-386E-47C4-A02F-16BB88F60702}" type="presOf" srcId="{7C6B8E23-D7B4-490F-B691-FC2A1A147BE1}" destId="{8140E2A7-806F-4FBB-9DF1-5662F131E252}" srcOrd="0" destOrd="0" presId="urn:microsoft.com/office/officeart/2005/8/layout/default"/>
    <dgm:cxn modelId="{88DE9948-58A3-47E9-B723-D34566B8F8C4}" srcId="{AEBAAA77-D367-4E6A-B3E3-0B28EEC07395}" destId="{7C6B8E23-D7B4-490F-B691-FC2A1A147BE1}" srcOrd="2" destOrd="0" parTransId="{F1E48B95-ED74-4D2F-8CF8-C7431C38C58F}" sibTransId="{CF57422D-F77C-400A-88E9-E9CA622A5454}"/>
    <dgm:cxn modelId="{979DA972-7D64-4E22-B227-943073C449D0}" type="presOf" srcId="{1DECCD1F-BD73-49D4-A2E6-A955650D95EA}" destId="{D2A5C135-4CDF-4D80-99E9-C98E00595F3E}" srcOrd="0" destOrd="0" presId="urn:microsoft.com/office/officeart/2005/8/layout/default"/>
    <dgm:cxn modelId="{6B09E356-A639-4E3B-A52C-B589FFA11D87}" type="presOf" srcId="{AEBAAA77-D367-4E6A-B3E3-0B28EEC07395}" destId="{E855FA05-4F1B-4792-8670-08DE72EDD394}" srcOrd="0" destOrd="0" presId="urn:microsoft.com/office/officeart/2005/8/layout/default"/>
    <dgm:cxn modelId="{4DEB4778-9BA0-46B0-86AA-01F619628B44}" type="presOf" srcId="{7D855303-5DF4-4D5D-8FEB-AE79D0840108}" destId="{EEEA1C4C-23A7-4428-91C0-0230C8051D3C}" srcOrd="0" destOrd="0" presId="urn:microsoft.com/office/officeart/2005/8/layout/default"/>
    <dgm:cxn modelId="{8308C278-9FEF-495A-8241-3868BC71C859}" srcId="{1DCB9071-55C6-4586-8105-3B9A909D5E1A}" destId="{5B1FF596-0408-4FA9-9153-09FF34454410}" srcOrd="2" destOrd="0" parTransId="{B1E44969-06CB-4159-8D6C-22BACB494D6A}" sibTransId="{A02B6B49-6F9C-439E-AD71-A8415C83538A}"/>
    <dgm:cxn modelId="{51FC3685-077B-4449-AD19-ED162DB9BBFE}" srcId="{F08BB2DC-8F9A-45A8-A777-9DD128EB0567}" destId="{0A379F74-7ACC-47B0-8808-47628583BC34}" srcOrd="0" destOrd="0" parTransId="{A1114D86-2306-4641-A467-21E9256BE0C1}" sibTransId="{BEFEBAE8-ABC4-44F5-8783-C0634C3628DD}"/>
    <dgm:cxn modelId="{B47B958A-4C3B-44E4-93BF-F0AAD6D7A485}" srcId="{AEBAAA77-D367-4E6A-B3E3-0B28EEC07395}" destId="{1DECCD1F-BD73-49D4-A2E6-A955650D95EA}" srcOrd="4" destOrd="0" parTransId="{1A92114E-9EEB-4DCD-9E44-97E163828742}" sibTransId="{F2572A38-D131-45B6-8A36-B608DEBF195E}"/>
    <dgm:cxn modelId="{1DF3058B-F218-41D9-B3D4-3BAC76FB7E1B}" type="presOf" srcId="{5B1FF596-0408-4FA9-9153-09FF34454410}" destId="{D74BE0A4-D547-4385-BE90-95D517DD9FCB}" srcOrd="0" destOrd="3" presId="urn:microsoft.com/office/officeart/2005/8/layout/default"/>
    <dgm:cxn modelId="{44D4DCBC-8F81-4DE4-9118-EAB08DBA91AA}" srcId="{1DCB9071-55C6-4586-8105-3B9A909D5E1A}" destId="{53677B48-3AB3-4751-9445-3646E976578F}" srcOrd="0" destOrd="0" parTransId="{32847E1C-C192-47D6-BEAB-26018E4351C2}" sibTransId="{8186DAB9-37CA-48B2-8E79-49C0122C3793}"/>
    <dgm:cxn modelId="{3D04CFBF-2353-4FEA-BB42-BA50BDCC3270}" type="presOf" srcId="{53677B48-3AB3-4751-9445-3646E976578F}" destId="{D74BE0A4-D547-4385-BE90-95D517DD9FCB}" srcOrd="0" destOrd="1" presId="urn:microsoft.com/office/officeart/2005/8/layout/default"/>
    <dgm:cxn modelId="{AF5EA3CC-09ED-4B5B-9854-DEF2BF4F451B}" type="presOf" srcId="{14767F97-B5ED-47D1-B9D2-73EE12A4BE73}" destId="{D99CEF3B-2FBC-41E2-B731-B086904F91FB}" srcOrd="0" destOrd="0" presId="urn:microsoft.com/office/officeart/2005/8/layout/default"/>
    <dgm:cxn modelId="{880A5ECD-DBCB-4733-AACC-12F6FE9B93BF}" srcId="{AEBAAA77-D367-4E6A-B3E3-0B28EEC07395}" destId="{14767F97-B5ED-47D1-B9D2-73EE12A4BE73}" srcOrd="0" destOrd="0" parTransId="{41B84B0E-B5B9-4332-AAB5-9C3EB3C468D3}" sibTransId="{4088B1C0-F6FF-4EA3-9155-AF6ED57BC961}"/>
    <dgm:cxn modelId="{572211D1-7017-44DA-99EF-49B250557898}" type="presOf" srcId="{0A379F74-7ACC-47B0-8808-47628583BC34}" destId="{9AAE39ED-8B4A-402A-80E1-2AD8286C603F}" srcOrd="0" destOrd="1" presId="urn:microsoft.com/office/officeart/2005/8/layout/default"/>
    <dgm:cxn modelId="{593D0FD4-FFE5-4C41-A5E7-2FA9E9ACC5A1}" srcId="{AEBAAA77-D367-4E6A-B3E3-0B28EEC07395}" destId="{1DCB9071-55C6-4586-8105-3B9A909D5E1A}" srcOrd="1" destOrd="0" parTransId="{860643E5-2218-4475-A6AC-B8CC858619C6}" sibTransId="{779BF6C3-F46B-4A40-967C-2F030B15C0ED}"/>
    <dgm:cxn modelId="{4CB3EDD5-5519-43CD-ADE8-20191F6F519B}" srcId="{AEBAAA77-D367-4E6A-B3E3-0B28EEC07395}" destId="{F08BB2DC-8F9A-45A8-A777-9DD128EB0567}" srcOrd="6" destOrd="0" parTransId="{07FC6FBB-AA48-4D5C-8925-B19255CB0F06}" sibTransId="{314D1846-4B90-4768-BF9C-AC94A2D38B8B}"/>
    <dgm:cxn modelId="{9F37D5D8-15C1-467C-B2C9-24359E25A9B1}" srcId="{7C6B8E23-D7B4-490F-B691-FC2A1A147BE1}" destId="{72729478-4CE3-44A3-B758-4330BD4B8A6C}" srcOrd="0" destOrd="0" parTransId="{CCBD936D-4E8A-4D72-972F-C4C165A9F78E}" sibTransId="{C5773228-2CB6-4042-9963-36D44846EEDF}"/>
    <dgm:cxn modelId="{4F78A0DC-BE04-4731-899D-4CC60EA0F210}" type="presOf" srcId="{8CBDBE7E-2633-433C-AF39-3511757B7B4B}" destId="{D74BE0A4-D547-4385-BE90-95D517DD9FCB}" srcOrd="0" destOrd="2" presId="urn:microsoft.com/office/officeart/2005/8/layout/default"/>
    <dgm:cxn modelId="{81F408DE-C85B-4D24-BDC0-A750A9534C33}" type="presOf" srcId="{1DCB9071-55C6-4586-8105-3B9A909D5E1A}" destId="{D74BE0A4-D547-4385-BE90-95D517DD9FCB}" srcOrd="0" destOrd="0" presId="urn:microsoft.com/office/officeart/2005/8/layout/default"/>
    <dgm:cxn modelId="{82B479E8-66FD-4790-8CDC-BC1D0EA9A0CF}" type="presOf" srcId="{DFBAEA0A-19E1-4136-97EB-5CD3C035A220}" destId="{8140E2A7-806F-4FBB-9DF1-5662F131E252}" srcOrd="0" destOrd="2" presId="urn:microsoft.com/office/officeart/2005/8/layout/default"/>
    <dgm:cxn modelId="{71B2F131-6BE2-4120-B8D1-D1A167F2F04E}" type="presParOf" srcId="{E855FA05-4F1B-4792-8670-08DE72EDD394}" destId="{D99CEF3B-2FBC-41E2-B731-B086904F91FB}" srcOrd="0" destOrd="0" presId="urn:microsoft.com/office/officeart/2005/8/layout/default"/>
    <dgm:cxn modelId="{1379A6E2-D4DC-4F6C-9B42-0017B075BCD5}" type="presParOf" srcId="{E855FA05-4F1B-4792-8670-08DE72EDD394}" destId="{01B7667C-C7AF-4D55-8AAA-BDE95F2F186A}" srcOrd="1" destOrd="0" presId="urn:microsoft.com/office/officeart/2005/8/layout/default"/>
    <dgm:cxn modelId="{0167957C-C8AD-4DFC-A297-41A12053456D}" type="presParOf" srcId="{E855FA05-4F1B-4792-8670-08DE72EDD394}" destId="{D74BE0A4-D547-4385-BE90-95D517DD9FCB}" srcOrd="2" destOrd="0" presId="urn:microsoft.com/office/officeart/2005/8/layout/default"/>
    <dgm:cxn modelId="{8E2A4515-88D5-4A20-AAF1-8B79C56FA4DB}" type="presParOf" srcId="{E855FA05-4F1B-4792-8670-08DE72EDD394}" destId="{1E4A7129-232B-46A4-81D5-217752E0A4EA}" srcOrd="3" destOrd="0" presId="urn:microsoft.com/office/officeart/2005/8/layout/default"/>
    <dgm:cxn modelId="{598E2695-7602-4E89-B656-4F28706211A4}" type="presParOf" srcId="{E855FA05-4F1B-4792-8670-08DE72EDD394}" destId="{8140E2A7-806F-4FBB-9DF1-5662F131E252}" srcOrd="4" destOrd="0" presId="urn:microsoft.com/office/officeart/2005/8/layout/default"/>
    <dgm:cxn modelId="{8B93C53A-BA1E-42E4-B6CA-B41FDB98FF1E}" type="presParOf" srcId="{E855FA05-4F1B-4792-8670-08DE72EDD394}" destId="{3512B539-D083-4FAC-ABA9-B94E03FAE11E}" srcOrd="5" destOrd="0" presId="urn:microsoft.com/office/officeart/2005/8/layout/default"/>
    <dgm:cxn modelId="{2587F2B8-2361-4386-A7D4-DC8E35E8F511}" type="presParOf" srcId="{E855FA05-4F1B-4792-8670-08DE72EDD394}" destId="{13186DA3-12BF-4008-96C8-4E326D106253}" srcOrd="6" destOrd="0" presId="urn:microsoft.com/office/officeart/2005/8/layout/default"/>
    <dgm:cxn modelId="{1342B550-DEFA-431D-8DEA-9F5DC84C5AFC}" type="presParOf" srcId="{E855FA05-4F1B-4792-8670-08DE72EDD394}" destId="{858873AA-F0F8-4C52-95E0-C269A2D16FFD}" srcOrd="7" destOrd="0" presId="urn:microsoft.com/office/officeart/2005/8/layout/default"/>
    <dgm:cxn modelId="{8710DE77-9017-456D-BE1E-F73BCFAD5B62}" type="presParOf" srcId="{E855FA05-4F1B-4792-8670-08DE72EDD394}" destId="{D2A5C135-4CDF-4D80-99E9-C98E00595F3E}" srcOrd="8" destOrd="0" presId="urn:microsoft.com/office/officeart/2005/8/layout/default"/>
    <dgm:cxn modelId="{428A32D5-8103-4F2C-B8C0-526F242F94AB}" type="presParOf" srcId="{E855FA05-4F1B-4792-8670-08DE72EDD394}" destId="{6591EE22-E1D8-4C34-938B-DE34567AB8F8}" srcOrd="9" destOrd="0" presId="urn:microsoft.com/office/officeart/2005/8/layout/default"/>
    <dgm:cxn modelId="{245E121D-75DA-4EF8-8F65-71061B429426}" type="presParOf" srcId="{E855FA05-4F1B-4792-8670-08DE72EDD394}" destId="{EEEA1C4C-23A7-4428-91C0-0230C8051D3C}" srcOrd="10" destOrd="0" presId="urn:microsoft.com/office/officeart/2005/8/layout/default"/>
    <dgm:cxn modelId="{D969CEC5-5BB6-4C3A-875E-09FBE32E6D02}" type="presParOf" srcId="{E855FA05-4F1B-4792-8670-08DE72EDD394}" destId="{87259A42-CC59-4EEA-B345-937AB289700F}" srcOrd="11" destOrd="0" presId="urn:microsoft.com/office/officeart/2005/8/layout/default"/>
    <dgm:cxn modelId="{11224C8D-12F0-4D63-A644-E2F99D54C19B}" type="presParOf" srcId="{E855FA05-4F1B-4792-8670-08DE72EDD394}" destId="{9AAE39ED-8B4A-402A-80E1-2AD8286C603F}"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F9961A-6686-4F7E-90EE-55D83D278FA5}" type="doc">
      <dgm:prSet loTypeId="urn:microsoft.com/office/officeart/2005/8/layout/matrix1" loCatId="matrix" qsTypeId="urn:microsoft.com/office/officeart/2005/8/quickstyle/3d4" qsCatId="3D" csTypeId="urn:microsoft.com/office/officeart/2005/8/colors/colorful1" csCatId="colorful" phldr="1"/>
      <dgm:spPr/>
      <dgm:t>
        <a:bodyPr/>
        <a:lstStyle/>
        <a:p>
          <a:endParaRPr lang="en-US"/>
        </a:p>
      </dgm:t>
    </dgm:pt>
    <dgm:pt modelId="{AC531731-2928-4577-8F3A-2E5B42F60C86}">
      <dgm:prSet phldrT="[Texte]"/>
      <dgm:spPr/>
      <dgm:t>
        <a:bodyPr/>
        <a:lstStyle/>
        <a:p>
          <a:r>
            <a:rPr lang="fr-FR" dirty="0">
              <a:solidFill>
                <a:schemeClr val="bg1"/>
              </a:solidFill>
            </a:rPr>
            <a:t>AI </a:t>
          </a:r>
          <a:r>
            <a:rPr lang="fr-FR" dirty="0" err="1">
              <a:solidFill>
                <a:schemeClr val="bg1"/>
              </a:solidFill>
            </a:rPr>
            <a:t>risks</a:t>
          </a:r>
          <a:r>
            <a:rPr lang="fr-FR" dirty="0">
              <a:solidFill>
                <a:schemeClr val="bg1"/>
              </a:solidFill>
            </a:rPr>
            <a:t> (or </a:t>
          </a:r>
          <a:r>
            <a:rPr lang="fr-FR" dirty="0" err="1">
              <a:solidFill>
                <a:schemeClr val="bg1"/>
              </a:solidFill>
            </a:rPr>
            <a:t>fancier</a:t>
          </a:r>
          <a:r>
            <a:rPr lang="fr-FR" dirty="0">
              <a:solidFill>
                <a:schemeClr val="bg1"/>
              </a:solidFill>
            </a:rPr>
            <a:t> </a:t>
          </a:r>
          <a:r>
            <a:rPr lang="fr-FR" dirty="0" err="1">
              <a:solidFill>
                <a:schemeClr val="bg1"/>
              </a:solidFill>
            </a:rPr>
            <a:t>titles</a:t>
          </a:r>
          <a:r>
            <a:rPr lang="fr-FR" dirty="0">
              <a:solidFill>
                <a:schemeClr val="bg1"/>
              </a:solidFill>
            </a:rPr>
            <a:t>)</a:t>
          </a:r>
          <a:endParaRPr lang="en-US" dirty="0">
            <a:solidFill>
              <a:schemeClr val="bg1"/>
            </a:solidFill>
          </a:endParaRPr>
        </a:p>
      </dgm:t>
    </dgm:pt>
    <dgm:pt modelId="{ADDB26F3-2F1B-4B91-B8C2-5468CB3A19FA}" type="parTrans" cxnId="{8358F24E-CBC8-4BBA-8E20-47A442ED213D}">
      <dgm:prSet/>
      <dgm:spPr/>
      <dgm:t>
        <a:bodyPr/>
        <a:lstStyle/>
        <a:p>
          <a:endParaRPr lang="en-US"/>
        </a:p>
      </dgm:t>
    </dgm:pt>
    <dgm:pt modelId="{A6C4C85D-C28D-4386-8E24-C282345195F6}" type="sibTrans" cxnId="{8358F24E-CBC8-4BBA-8E20-47A442ED213D}">
      <dgm:prSet/>
      <dgm:spPr/>
      <dgm:t>
        <a:bodyPr/>
        <a:lstStyle/>
        <a:p>
          <a:endParaRPr lang="en-US"/>
        </a:p>
      </dgm:t>
    </dgm:pt>
    <dgm:pt modelId="{5A2548F2-DF46-4BCC-86F7-16DF55B5F292}">
      <dgm:prSet phldrT="[Texte]"/>
      <dgm:spPr/>
      <dgm:t>
        <a:bodyPr/>
        <a:lstStyle/>
        <a:p>
          <a:r>
            <a:rPr lang="fr-FR" b="1" dirty="0" err="1"/>
            <a:t>Known</a:t>
          </a:r>
          <a:r>
            <a:rPr lang="fr-FR" b="1" dirty="0"/>
            <a:t> </a:t>
          </a:r>
          <a:r>
            <a:rPr lang="fr-FR" b="1" dirty="0" err="1"/>
            <a:t>Knowns</a:t>
          </a:r>
          <a:endParaRPr lang="en-US" b="1" dirty="0"/>
        </a:p>
      </dgm:t>
    </dgm:pt>
    <dgm:pt modelId="{57C93C9B-C22C-4583-BB42-00960933E965}" type="parTrans" cxnId="{84C87873-61D9-4F7C-882E-693FC4B60C20}">
      <dgm:prSet/>
      <dgm:spPr/>
      <dgm:t>
        <a:bodyPr/>
        <a:lstStyle/>
        <a:p>
          <a:endParaRPr lang="en-US"/>
        </a:p>
      </dgm:t>
    </dgm:pt>
    <dgm:pt modelId="{569A1A78-C20D-4042-8BFB-BD98D1FEBABC}" type="sibTrans" cxnId="{84C87873-61D9-4F7C-882E-693FC4B60C20}">
      <dgm:prSet/>
      <dgm:spPr/>
      <dgm:t>
        <a:bodyPr/>
        <a:lstStyle/>
        <a:p>
          <a:endParaRPr lang="en-US"/>
        </a:p>
      </dgm:t>
    </dgm:pt>
    <dgm:pt modelId="{CC954376-BC99-45D9-BE02-0617663EA459}">
      <dgm:prSet phldrT="[Texte]"/>
      <dgm:spPr/>
      <dgm:t>
        <a:bodyPr/>
        <a:lstStyle/>
        <a:p>
          <a:r>
            <a:rPr lang="fr-FR" dirty="0"/>
            <a:t>Big </a:t>
          </a:r>
          <a:r>
            <a:rPr lang="fr-FR" dirty="0" err="1"/>
            <a:t>brother</a:t>
          </a:r>
          <a:r>
            <a:rPr lang="fr-FR" dirty="0"/>
            <a:t> on the </a:t>
          </a:r>
          <a:r>
            <a:rPr lang="fr-FR" dirty="0" err="1"/>
            <a:t>way</a:t>
          </a:r>
          <a:r>
            <a:rPr lang="fr-FR" dirty="0"/>
            <a:t>? Big data/</a:t>
          </a:r>
          <a:r>
            <a:rPr lang="fr-FR" dirty="0" err="1"/>
            <a:t>Privacy</a:t>
          </a:r>
          <a:endParaRPr lang="en-US" dirty="0"/>
        </a:p>
      </dgm:t>
    </dgm:pt>
    <dgm:pt modelId="{E84ACD3F-9BB3-4FAE-87D8-DDAF13423866}" type="parTrans" cxnId="{929FE720-ACB0-4E0B-AF92-2DB1AD9F95CB}">
      <dgm:prSet/>
      <dgm:spPr/>
      <dgm:t>
        <a:bodyPr/>
        <a:lstStyle/>
        <a:p>
          <a:endParaRPr lang="en-US"/>
        </a:p>
      </dgm:t>
    </dgm:pt>
    <dgm:pt modelId="{9E69465A-1C04-48C1-8BAF-9B05D807C63F}" type="sibTrans" cxnId="{929FE720-ACB0-4E0B-AF92-2DB1AD9F95CB}">
      <dgm:prSet/>
      <dgm:spPr/>
      <dgm:t>
        <a:bodyPr/>
        <a:lstStyle/>
        <a:p>
          <a:endParaRPr lang="en-US"/>
        </a:p>
      </dgm:t>
    </dgm:pt>
    <dgm:pt modelId="{A15499AC-711E-474D-8A91-1428FD2C7926}">
      <dgm:prSet phldrT="[Texte]"/>
      <dgm:spPr/>
      <dgm:t>
        <a:bodyPr/>
        <a:lstStyle/>
        <a:p>
          <a:r>
            <a:rPr lang="fr-FR" dirty="0"/>
            <a:t>Conception </a:t>
          </a:r>
          <a:r>
            <a:rPr lang="fr-FR" dirty="0" err="1"/>
            <a:t>Bias</a:t>
          </a:r>
          <a:r>
            <a:rPr lang="fr-FR" dirty="0"/>
            <a:t> (</a:t>
          </a:r>
          <a:r>
            <a:rPr lang="fr-FR" dirty="0" err="1"/>
            <a:t>Twitter’s</a:t>
          </a:r>
          <a:r>
            <a:rPr lang="fr-FR" dirty="0"/>
            <a:t> Tay)</a:t>
          </a:r>
          <a:endParaRPr lang="en-US" dirty="0"/>
        </a:p>
      </dgm:t>
    </dgm:pt>
    <dgm:pt modelId="{45832E01-3CC0-4D8D-BE7E-16B7E28E0D51}" type="parTrans" cxnId="{AB88761F-5765-4D8C-8FDD-83952A75263C}">
      <dgm:prSet/>
      <dgm:spPr/>
      <dgm:t>
        <a:bodyPr/>
        <a:lstStyle/>
        <a:p>
          <a:endParaRPr lang="en-US"/>
        </a:p>
      </dgm:t>
    </dgm:pt>
    <dgm:pt modelId="{0B41A97C-9148-492F-8DF7-D375145A3268}" type="sibTrans" cxnId="{AB88761F-5765-4D8C-8FDD-83952A75263C}">
      <dgm:prSet/>
      <dgm:spPr/>
      <dgm:t>
        <a:bodyPr/>
        <a:lstStyle/>
        <a:p>
          <a:endParaRPr lang="en-US"/>
        </a:p>
      </dgm:t>
    </dgm:pt>
    <dgm:pt modelId="{81711DD6-CE12-483A-8FDC-CB6CB338D766}">
      <dgm:prSet phldrT="[Texte]"/>
      <dgm:spPr/>
      <dgm:t>
        <a:bodyPr/>
        <a:lstStyle/>
        <a:p>
          <a:r>
            <a:rPr lang="fr-FR" dirty="0"/>
            <a:t>Mission </a:t>
          </a:r>
          <a:r>
            <a:rPr lang="fr-FR" dirty="0" err="1"/>
            <a:t>bias</a:t>
          </a:r>
          <a:endParaRPr lang="en-US" dirty="0"/>
        </a:p>
      </dgm:t>
    </dgm:pt>
    <dgm:pt modelId="{8FDE5CF9-6504-4681-A118-7AEE4C710744}" type="parTrans" cxnId="{81B1CF9B-1008-495D-B0C1-58543401FBDE}">
      <dgm:prSet/>
      <dgm:spPr/>
      <dgm:t>
        <a:bodyPr/>
        <a:lstStyle/>
        <a:p>
          <a:endParaRPr lang="en-US"/>
        </a:p>
      </dgm:t>
    </dgm:pt>
    <dgm:pt modelId="{67F8705E-A967-4203-804F-DD3630B38BD0}" type="sibTrans" cxnId="{81B1CF9B-1008-495D-B0C1-58543401FBDE}">
      <dgm:prSet/>
      <dgm:spPr/>
      <dgm:t>
        <a:bodyPr/>
        <a:lstStyle/>
        <a:p>
          <a:endParaRPr lang="en-US"/>
        </a:p>
      </dgm:t>
    </dgm:pt>
    <dgm:pt modelId="{E00CD11F-BC1B-472A-B4A3-0B4B5AF79CED}">
      <dgm:prSet phldrT="[Texte]"/>
      <dgm:spPr/>
      <dgm:t>
        <a:bodyPr/>
        <a:lstStyle/>
        <a:p>
          <a:r>
            <a:rPr lang="fr-FR" b="1" dirty="0" err="1"/>
            <a:t>Known</a:t>
          </a:r>
          <a:r>
            <a:rPr lang="fr-FR" b="1" dirty="0"/>
            <a:t> </a:t>
          </a:r>
          <a:r>
            <a:rPr lang="fr-FR" b="1" dirty="0" err="1"/>
            <a:t>Unknowns</a:t>
          </a:r>
          <a:endParaRPr lang="en-US" dirty="0"/>
        </a:p>
      </dgm:t>
    </dgm:pt>
    <dgm:pt modelId="{C4A654A4-C224-4F3F-9E23-5BA944EE63E0}" type="parTrans" cxnId="{A7ECD686-4559-47AF-943D-BCF516C93D6D}">
      <dgm:prSet/>
      <dgm:spPr/>
      <dgm:t>
        <a:bodyPr/>
        <a:lstStyle/>
        <a:p>
          <a:endParaRPr lang="en-US"/>
        </a:p>
      </dgm:t>
    </dgm:pt>
    <dgm:pt modelId="{B876EEDB-8AE9-4051-96D1-0EB2BAB3AD41}" type="sibTrans" cxnId="{A7ECD686-4559-47AF-943D-BCF516C93D6D}">
      <dgm:prSet/>
      <dgm:spPr/>
      <dgm:t>
        <a:bodyPr/>
        <a:lstStyle/>
        <a:p>
          <a:endParaRPr lang="en-US"/>
        </a:p>
      </dgm:t>
    </dgm:pt>
    <dgm:pt modelId="{C8351487-B298-4EA6-96FD-9116F4868BA3}">
      <dgm:prSet phldrT="[Texte]"/>
      <dgm:spPr/>
      <dgm:t>
        <a:bodyPr/>
        <a:lstStyle/>
        <a:p>
          <a:r>
            <a:rPr lang="fr-FR" b="1" dirty="0" err="1"/>
            <a:t>Unknown</a:t>
          </a:r>
          <a:r>
            <a:rPr lang="fr-FR" b="1" dirty="0"/>
            <a:t> </a:t>
          </a:r>
          <a:r>
            <a:rPr lang="fr-FR" b="1" dirty="0" err="1"/>
            <a:t>Knowns</a:t>
          </a:r>
          <a:endParaRPr lang="en-US" dirty="0"/>
        </a:p>
      </dgm:t>
    </dgm:pt>
    <dgm:pt modelId="{899DBF61-9F80-4BB9-A2A1-63B151E4D966}" type="parTrans" cxnId="{8CFF046D-FF03-4CA3-90AF-879514C205D2}">
      <dgm:prSet/>
      <dgm:spPr/>
      <dgm:t>
        <a:bodyPr/>
        <a:lstStyle/>
        <a:p>
          <a:endParaRPr lang="en-US"/>
        </a:p>
      </dgm:t>
    </dgm:pt>
    <dgm:pt modelId="{8077E225-1D34-4B9F-90F0-05D367C5195F}" type="sibTrans" cxnId="{8CFF046D-FF03-4CA3-90AF-879514C205D2}">
      <dgm:prSet/>
      <dgm:spPr/>
      <dgm:t>
        <a:bodyPr/>
        <a:lstStyle/>
        <a:p>
          <a:endParaRPr lang="en-US"/>
        </a:p>
      </dgm:t>
    </dgm:pt>
    <dgm:pt modelId="{8C299E9E-826C-4E60-89D4-7220CF66B18A}">
      <dgm:prSet phldrT="[Texte]"/>
      <dgm:spPr/>
      <dgm:t>
        <a:bodyPr/>
        <a:lstStyle/>
        <a:p>
          <a:r>
            <a:rPr lang="fr-FR" dirty="0" err="1"/>
            <a:t>Extent</a:t>
          </a:r>
          <a:r>
            <a:rPr lang="fr-FR" dirty="0"/>
            <a:t> of AI use – </a:t>
          </a:r>
          <a:r>
            <a:rPr lang="fr-FR" dirty="0" err="1"/>
            <a:t>where</a:t>
          </a:r>
          <a:r>
            <a:rPr lang="fr-FR" dirty="0"/>
            <a:t> to </a:t>
          </a:r>
          <a:r>
            <a:rPr lang="fr-FR" dirty="0" err="1"/>
            <a:t>next</a:t>
          </a:r>
          <a:r>
            <a:rPr lang="fr-FR" dirty="0"/>
            <a:t>?</a:t>
          </a:r>
          <a:endParaRPr lang="en-US" dirty="0"/>
        </a:p>
      </dgm:t>
    </dgm:pt>
    <dgm:pt modelId="{C4440195-6896-4525-9C5C-7FB1DD9EBF5B}" type="parTrans" cxnId="{EFCBA29C-19E0-4C1E-A76B-88953CAC2A79}">
      <dgm:prSet/>
      <dgm:spPr/>
      <dgm:t>
        <a:bodyPr/>
        <a:lstStyle/>
        <a:p>
          <a:endParaRPr lang="en-US"/>
        </a:p>
      </dgm:t>
    </dgm:pt>
    <dgm:pt modelId="{2476E66D-76E4-47C5-8013-7E3B74D38291}" type="sibTrans" cxnId="{EFCBA29C-19E0-4C1E-A76B-88953CAC2A79}">
      <dgm:prSet/>
      <dgm:spPr/>
      <dgm:t>
        <a:bodyPr/>
        <a:lstStyle/>
        <a:p>
          <a:endParaRPr lang="en-US"/>
        </a:p>
      </dgm:t>
    </dgm:pt>
    <dgm:pt modelId="{2E55AF65-08BE-4766-A5A4-AAA5C073565F}">
      <dgm:prSet phldrT="[Texte]"/>
      <dgm:spPr/>
      <dgm:t>
        <a:bodyPr/>
        <a:lstStyle/>
        <a:p>
          <a:r>
            <a:rPr lang="fr-FR" b="1" dirty="0" err="1"/>
            <a:t>Unknown</a:t>
          </a:r>
          <a:r>
            <a:rPr lang="fr-FR" b="1" dirty="0"/>
            <a:t> </a:t>
          </a:r>
          <a:r>
            <a:rPr lang="fr-FR" b="1" dirty="0" err="1"/>
            <a:t>Unknowns</a:t>
          </a:r>
          <a:endParaRPr lang="en-US" dirty="0"/>
        </a:p>
      </dgm:t>
    </dgm:pt>
    <dgm:pt modelId="{06C96AF1-E6FA-4F78-89BB-7138CED47002}" type="parTrans" cxnId="{85A97814-91E2-4341-BA08-20234A0800BD}">
      <dgm:prSet/>
      <dgm:spPr/>
      <dgm:t>
        <a:bodyPr/>
        <a:lstStyle/>
        <a:p>
          <a:endParaRPr lang="en-US"/>
        </a:p>
      </dgm:t>
    </dgm:pt>
    <dgm:pt modelId="{F0324591-D5CB-4F6A-9788-F016FB391231}" type="sibTrans" cxnId="{85A97814-91E2-4341-BA08-20234A0800BD}">
      <dgm:prSet/>
      <dgm:spPr/>
      <dgm:t>
        <a:bodyPr/>
        <a:lstStyle/>
        <a:p>
          <a:endParaRPr lang="en-US"/>
        </a:p>
      </dgm:t>
    </dgm:pt>
    <dgm:pt modelId="{917CF6D1-5708-4320-A470-6566B2C7B089}">
      <dgm:prSet phldrT="[Texte]"/>
      <dgm:spPr/>
      <dgm:t>
        <a:bodyPr/>
        <a:lstStyle/>
        <a:p>
          <a:r>
            <a:rPr lang="fr-FR" dirty="0" err="1"/>
            <a:t>Going</a:t>
          </a:r>
          <a:r>
            <a:rPr lang="fr-FR" dirty="0"/>
            <a:t> to AI </a:t>
          </a:r>
          <a:r>
            <a:rPr lang="fr-FR" dirty="0" err="1"/>
            <a:t>awareness</a:t>
          </a:r>
          <a:r>
            <a:rPr lang="fr-FR" dirty="0"/>
            <a:t>?</a:t>
          </a:r>
          <a:endParaRPr lang="en-US" dirty="0"/>
        </a:p>
      </dgm:t>
    </dgm:pt>
    <dgm:pt modelId="{9D0E4F9C-5A8A-4297-ADAF-9A23FA9F3F6F}" type="parTrans" cxnId="{A342ACA6-0AF2-4DBA-B12B-5891030EE0CF}">
      <dgm:prSet/>
      <dgm:spPr/>
      <dgm:t>
        <a:bodyPr/>
        <a:lstStyle/>
        <a:p>
          <a:endParaRPr lang="en-US"/>
        </a:p>
      </dgm:t>
    </dgm:pt>
    <dgm:pt modelId="{1BBEC97E-E815-4CE7-9A9E-F5C1F022DE6C}" type="sibTrans" cxnId="{A342ACA6-0AF2-4DBA-B12B-5891030EE0CF}">
      <dgm:prSet/>
      <dgm:spPr/>
      <dgm:t>
        <a:bodyPr/>
        <a:lstStyle/>
        <a:p>
          <a:endParaRPr lang="en-US"/>
        </a:p>
      </dgm:t>
    </dgm:pt>
    <dgm:pt modelId="{D505EB24-829C-43B0-A3C9-EDC9F05918F3}">
      <dgm:prSet phldrT="[Texte]"/>
      <dgm:spPr/>
      <dgm:t>
        <a:bodyPr/>
        <a:lstStyle/>
        <a:p>
          <a:r>
            <a:rPr lang="fr-FR" dirty="0"/>
            <a:t>Security </a:t>
          </a:r>
          <a:r>
            <a:rPr lang="fr-FR" dirty="0" err="1"/>
            <a:t>Concerns</a:t>
          </a:r>
          <a:endParaRPr lang="en-US" dirty="0"/>
        </a:p>
      </dgm:t>
    </dgm:pt>
    <dgm:pt modelId="{7363C4FC-D989-479C-B241-FFC3245DC521}" type="parTrans" cxnId="{A00CB309-BF05-4A5A-B20E-26436C341232}">
      <dgm:prSet/>
      <dgm:spPr/>
      <dgm:t>
        <a:bodyPr/>
        <a:lstStyle/>
        <a:p>
          <a:endParaRPr lang="en-US"/>
        </a:p>
      </dgm:t>
    </dgm:pt>
    <dgm:pt modelId="{CDB44B9B-A53B-4A36-90AF-C11872CCA3B7}" type="sibTrans" cxnId="{A00CB309-BF05-4A5A-B20E-26436C341232}">
      <dgm:prSet/>
      <dgm:spPr/>
      <dgm:t>
        <a:bodyPr/>
        <a:lstStyle/>
        <a:p>
          <a:endParaRPr lang="en-US"/>
        </a:p>
      </dgm:t>
    </dgm:pt>
    <dgm:pt modelId="{FD815934-A7F8-42BF-8414-B7888D3841FB}">
      <dgm:prSet phldrT="[Texte]"/>
      <dgm:spPr/>
      <dgm:t>
        <a:bodyPr/>
        <a:lstStyle/>
        <a:p>
          <a:r>
            <a:rPr lang="fr-FR" dirty="0" err="1"/>
            <a:t>Status</a:t>
          </a:r>
          <a:r>
            <a:rPr lang="fr-FR" dirty="0"/>
            <a:t> quo </a:t>
          </a:r>
          <a:r>
            <a:rPr lang="fr-FR" dirty="0" err="1"/>
            <a:t>challenged</a:t>
          </a:r>
          <a:r>
            <a:rPr lang="fr-FR" dirty="0"/>
            <a:t> no </a:t>
          </a:r>
          <a:r>
            <a:rPr lang="fr-FR" dirty="0" err="1"/>
            <a:t>matter</a:t>
          </a:r>
          <a:r>
            <a:rPr lang="fr-FR" dirty="0"/>
            <a:t> the </a:t>
          </a:r>
          <a:r>
            <a:rPr lang="fr-FR" dirty="0" err="1"/>
            <a:t>fields</a:t>
          </a:r>
          <a:endParaRPr lang="en-US" dirty="0"/>
        </a:p>
      </dgm:t>
    </dgm:pt>
    <dgm:pt modelId="{C7904B3C-B628-47ED-990A-F1AE45C22046}" type="parTrans" cxnId="{10870B88-7DEF-4739-9219-012BCFD193AF}">
      <dgm:prSet/>
      <dgm:spPr/>
      <dgm:t>
        <a:bodyPr/>
        <a:lstStyle/>
        <a:p>
          <a:endParaRPr lang="en-US"/>
        </a:p>
      </dgm:t>
    </dgm:pt>
    <dgm:pt modelId="{4C8E3124-8C25-4315-8632-CFFC6AB95A48}" type="sibTrans" cxnId="{10870B88-7DEF-4739-9219-012BCFD193AF}">
      <dgm:prSet/>
      <dgm:spPr/>
      <dgm:t>
        <a:bodyPr/>
        <a:lstStyle/>
        <a:p>
          <a:endParaRPr lang="en-US"/>
        </a:p>
      </dgm:t>
    </dgm:pt>
    <dgm:pt modelId="{A43AAC95-8849-41A9-A050-B8903D56B0B5}">
      <dgm:prSet phldrT="[Texte]"/>
      <dgm:spPr/>
      <dgm:t>
        <a:bodyPr/>
        <a:lstStyle/>
        <a:p>
          <a:r>
            <a:rPr lang="fr-FR" dirty="0"/>
            <a:t>Economy </a:t>
          </a:r>
          <a:endParaRPr lang="en-US" dirty="0"/>
        </a:p>
      </dgm:t>
    </dgm:pt>
    <dgm:pt modelId="{6EAC2D8C-6D37-4A1C-9750-47EC2DBCE739}" type="parTrans" cxnId="{F15AF002-292B-4232-AD13-76A98955C4B1}">
      <dgm:prSet/>
      <dgm:spPr/>
      <dgm:t>
        <a:bodyPr/>
        <a:lstStyle/>
        <a:p>
          <a:endParaRPr lang="en-US"/>
        </a:p>
      </dgm:t>
    </dgm:pt>
    <dgm:pt modelId="{2467142F-0091-48A4-82BD-75BC337543B7}" type="sibTrans" cxnId="{F15AF002-292B-4232-AD13-76A98955C4B1}">
      <dgm:prSet/>
      <dgm:spPr/>
      <dgm:t>
        <a:bodyPr/>
        <a:lstStyle/>
        <a:p>
          <a:endParaRPr lang="en-US"/>
        </a:p>
      </dgm:t>
    </dgm:pt>
    <dgm:pt modelId="{0E6B332A-448C-4EAA-AD64-FA4103AAF977}">
      <dgm:prSet phldrT="[Texte]"/>
      <dgm:spPr/>
      <dgm:t>
        <a:bodyPr/>
        <a:lstStyle/>
        <a:p>
          <a:r>
            <a:rPr lang="fr-FR" dirty="0" err="1"/>
            <a:t>Other</a:t>
          </a:r>
          <a:r>
            <a:rPr lang="fr-FR" dirty="0"/>
            <a:t> </a:t>
          </a:r>
          <a:r>
            <a:rPr lang="fr-FR" dirty="0" err="1"/>
            <a:t>Biases</a:t>
          </a:r>
          <a:r>
            <a:rPr lang="fr-FR" dirty="0"/>
            <a:t> in IA </a:t>
          </a:r>
          <a:r>
            <a:rPr lang="fr-FR" dirty="0" err="1"/>
            <a:t>decision</a:t>
          </a:r>
          <a:r>
            <a:rPr lang="fr-FR" dirty="0"/>
            <a:t> </a:t>
          </a:r>
          <a:r>
            <a:rPr lang="fr-FR" dirty="0" err="1"/>
            <a:t>making</a:t>
          </a:r>
          <a:endParaRPr lang="en-US" dirty="0"/>
        </a:p>
      </dgm:t>
    </dgm:pt>
    <dgm:pt modelId="{56BF5BE6-0143-4110-89FF-C22BD22F5AF8}" type="parTrans" cxnId="{177EE76C-6671-43AC-88FF-4614D79B512E}">
      <dgm:prSet/>
      <dgm:spPr/>
      <dgm:t>
        <a:bodyPr/>
        <a:lstStyle/>
        <a:p>
          <a:endParaRPr lang="en-US"/>
        </a:p>
      </dgm:t>
    </dgm:pt>
    <dgm:pt modelId="{19B2121A-35DB-49F8-AEC9-09430738323F}" type="sibTrans" cxnId="{177EE76C-6671-43AC-88FF-4614D79B512E}">
      <dgm:prSet/>
      <dgm:spPr/>
      <dgm:t>
        <a:bodyPr/>
        <a:lstStyle/>
        <a:p>
          <a:endParaRPr lang="en-US"/>
        </a:p>
      </dgm:t>
    </dgm:pt>
    <dgm:pt modelId="{4CFBD296-56BA-4643-A921-41B2DFB9048B}">
      <dgm:prSet phldrT="[Texte]"/>
      <dgm:spPr/>
      <dgm:t>
        <a:bodyPr/>
        <a:lstStyle/>
        <a:p>
          <a:r>
            <a:rPr lang="fr-FR" dirty="0" err="1"/>
            <a:t>Health</a:t>
          </a:r>
          <a:endParaRPr lang="en-US" dirty="0"/>
        </a:p>
      </dgm:t>
    </dgm:pt>
    <dgm:pt modelId="{1ECC7C57-ED0D-45FC-94AF-6F6C5C99E7F5}" type="parTrans" cxnId="{E97AC175-CFCA-4599-961E-BF9D0077D9AF}">
      <dgm:prSet/>
      <dgm:spPr/>
      <dgm:t>
        <a:bodyPr/>
        <a:lstStyle/>
        <a:p>
          <a:endParaRPr lang="en-US"/>
        </a:p>
      </dgm:t>
    </dgm:pt>
    <dgm:pt modelId="{44387204-D937-4B7F-A53E-0FEB8C435423}" type="sibTrans" cxnId="{E97AC175-CFCA-4599-961E-BF9D0077D9AF}">
      <dgm:prSet/>
      <dgm:spPr/>
      <dgm:t>
        <a:bodyPr/>
        <a:lstStyle/>
        <a:p>
          <a:endParaRPr lang="en-US"/>
        </a:p>
      </dgm:t>
    </dgm:pt>
    <dgm:pt modelId="{125EC732-7928-4CA8-AB54-3B2D26FFEDBD}">
      <dgm:prSet phldrT="[Texte]"/>
      <dgm:spPr/>
      <dgm:t>
        <a:bodyPr/>
        <a:lstStyle/>
        <a:p>
          <a:r>
            <a:rPr lang="fr-FR" dirty="0" err="1"/>
            <a:t>Cascading</a:t>
          </a:r>
          <a:r>
            <a:rPr lang="fr-FR" dirty="0"/>
            <a:t> </a:t>
          </a:r>
          <a:r>
            <a:rPr lang="fr-FR" dirty="0" err="1"/>
            <a:t>effects</a:t>
          </a:r>
          <a:r>
            <a:rPr lang="fr-FR" dirty="0"/>
            <a:t> (IoT </a:t>
          </a:r>
          <a:r>
            <a:rPr lang="fr-FR" dirty="0" err="1"/>
            <a:t>implementation</a:t>
          </a:r>
          <a:r>
            <a:rPr lang="fr-FR" dirty="0"/>
            <a:t>, etc.)</a:t>
          </a:r>
          <a:endParaRPr lang="en-US" dirty="0"/>
        </a:p>
      </dgm:t>
    </dgm:pt>
    <dgm:pt modelId="{7082DB7A-900B-4316-9ED4-DF5A8FD6A771}" type="parTrans" cxnId="{A7134C88-5717-40AA-8422-B13C722651ED}">
      <dgm:prSet/>
      <dgm:spPr/>
      <dgm:t>
        <a:bodyPr/>
        <a:lstStyle/>
        <a:p>
          <a:endParaRPr lang="en-US"/>
        </a:p>
      </dgm:t>
    </dgm:pt>
    <dgm:pt modelId="{2ADEBF26-5E20-4A58-89F7-01C5AE17ED33}" type="sibTrans" cxnId="{A7134C88-5717-40AA-8422-B13C722651ED}">
      <dgm:prSet/>
      <dgm:spPr/>
      <dgm:t>
        <a:bodyPr/>
        <a:lstStyle/>
        <a:p>
          <a:endParaRPr lang="en-US"/>
        </a:p>
      </dgm:t>
    </dgm:pt>
    <dgm:pt modelId="{FC5BFB8D-FEB9-4BE9-8190-5F1F4C110391}" type="pres">
      <dgm:prSet presAssocID="{85F9961A-6686-4F7E-90EE-55D83D278FA5}" presName="diagram" presStyleCnt="0">
        <dgm:presLayoutVars>
          <dgm:chMax val="1"/>
          <dgm:dir/>
          <dgm:animLvl val="ctr"/>
          <dgm:resizeHandles val="exact"/>
        </dgm:presLayoutVars>
      </dgm:prSet>
      <dgm:spPr/>
    </dgm:pt>
    <dgm:pt modelId="{E400AE75-75FE-491E-AD85-75BCD13C9F38}" type="pres">
      <dgm:prSet presAssocID="{85F9961A-6686-4F7E-90EE-55D83D278FA5}" presName="matrix" presStyleCnt="0"/>
      <dgm:spPr/>
    </dgm:pt>
    <dgm:pt modelId="{9B032300-55E9-4389-B206-B54F4A780407}" type="pres">
      <dgm:prSet presAssocID="{85F9961A-6686-4F7E-90EE-55D83D278FA5}" presName="tile1" presStyleLbl="node1" presStyleIdx="0" presStyleCnt="4"/>
      <dgm:spPr/>
    </dgm:pt>
    <dgm:pt modelId="{457DF8A2-2995-49E5-8A50-EA583D5AF76C}" type="pres">
      <dgm:prSet presAssocID="{85F9961A-6686-4F7E-90EE-55D83D278FA5}" presName="tile1text" presStyleLbl="node1" presStyleIdx="0" presStyleCnt="4">
        <dgm:presLayoutVars>
          <dgm:chMax val="0"/>
          <dgm:chPref val="0"/>
          <dgm:bulletEnabled val="1"/>
        </dgm:presLayoutVars>
      </dgm:prSet>
      <dgm:spPr/>
    </dgm:pt>
    <dgm:pt modelId="{0919AB6D-5CCE-4EA4-AE8D-94F1EE835119}" type="pres">
      <dgm:prSet presAssocID="{85F9961A-6686-4F7E-90EE-55D83D278FA5}" presName="tile2" presStyleLbl="node1" presStyleIdx="1" presStyleCnt="4"/>
      <dgm:spPr/>
    </dgm:pt>
    <dgm:pt modelId="{0884AB8A-74A0-4821-8C01-4D32575983FF}" type="pres">
      <dgm:prSet presAssocID="{85F9961A-6686-4F7E-90EE-55D83D278FA5}" presName="tile2text" presStyleLbl="node1" presStyleIdx="1" presStyleCnt="4">
        <dgm:presLayoutVars>
          <dgm:chMax val="0"/>
          <dgm:chPref val="0"/>
          <dgm:bulletEnabled val="1"/>
        </dgm:presLayoutVars>
      </dgm:prSet>
      <dgm:spPr/>
    </dgm:pt>
    <dgm:pt modelId="{A2CA8693-4339-47CA-9554-9EF8511CBF66}" type="pres">
      <dgm:prSet presAssocID="{85F9961A-6686-4F7E-90EE-55D83D278FA5}" presName="tile3" presStyleLbl="node1" presStyleIdx="2" presStyleCnt="4"/>
      <dgm:spPr/>
    </dgm:pt>
    <dgm:pt modelId="{C78F0734-A408-4D76-B136-69D7BB243811}" type="pres">
      <dgm:prSet presAssocID="{85F9961A-6686-4F7E-90EE-55D83D278FA5}" presName="tile3text" presStyleLbl="node1" presStyleIdx="2" presStyleCnt="4">
        <dgm:presLayoutVars>
          <dgm:chMax val="0"/>
          <dgm:chPref val="0"/>
          <dgm:bulletEnabled val="1"/>
        </dgm:presLayoutVars>
      </dgm:prSet>
      <dgm:spPr/>
    </dgm:pt>
    <dgm:pt modelId="{574A4CA0-5DAB-457F-A751-E232F5E6EF63}" type="pres">
      <dgm:prSet presAssocID="{85F9961A-6686-4F7E-90EE-55D83D278FA5}" presName="tile4" presStyleLbl="node1" presStyleIdx="3" presStyleCnt="4"/>
      <dgm:spPr/>
    </dgm:pt>
    <dgm:pt modelId="{8C0C926C-46E4-4247-A7A3-416DEFF4F651}" type="pres">
      <dgm:prSet presAssocID="{85F9961A-6686-4F7E-90EE-55D83D278FA5}" presName="tile4text" presStyleLbl="node1" presStyleIdx="3" presStyleCnt="4">
        <dgm:presLayoutVars>
          <dgm:chMax val="0"/>
          <dgm:chPref val="0"/>
          <dgm:bulletEnabled val="1"/>
        </dgm:presLayoutVars>
      </dgm:prSet>
      <dgm:spPr/>
    </dgm:pt>
    <dgm:pt modelId="{418F5169-5211-4159-BADC-640105BB323F}" type="pres">
      <dgm:prSet presAssocID="{85F9961A-6686-4F7E-90EE-55D83D278FA5}" presName="centerTile" presStyleLbl="fgShp" presStyleIdx="0" presStyleCnt="1">
        <dgm:presLayoutVars>
          <dgm:chMax val="0"/>
          <dgm:chPref val="0"/>
        </dgm:presLayoutVars>
      </dgm:prSet>
      <dgm:spPr/>
    </dgm:pt>
  </dgm:ptLst>
  <dgm:cxnLst>
    <dgm:cxn modelId="{75801600-4ED7-4CEC-B3DF-5F2C44001705}" type="presOf" srcId="{5A2548F2-DF46-4BCC-86F7-16DF55B5F292}" destId="{457DF8A2-2995-49E5-8A50-EA583D5AF76C}" srcOrd="1" destOrd="0" presId="urn:microsoft.com/office/officeart/2005/8/layout/matrix1"/>
    <dgm:cxn modelId="{68639300-1FCC-4647-85BD-DF4EAA546EB2}" type="presOf" srcId="{0E6B332A-448C-4EAA-AD64-FA4103AAF977}" destId="{A2CA8693-4339-47CA-9554-9EF8511CBF66}" srcOrd="0" destOrd="1" presId="urn:microsoft.com/office/officeart/2005/8/layout/matrix1"/>
    <dgm:cxn modelId="{F15AF002-292B-4232-AD13-76A98955C4B1}" srcId="{E00CD11F-BC1B-472A-B4A3-0B4B5AF79CED}" destId="{A43AAC95-8849-41A9-A050-B8903D56B0B5}" srcOrd="2" destOrd="0" parTransId="{6EAC2D8C-6D37-4A1C-9750-47EC2DBCE739}" sibTransId="{2467142F-0091-48A4-82BD-75BC337543B7}"/>
    <dgm:cxn modelId="{39D98F07-BE11-4381-ACB6-5A69C437724D}" type="presOf" srcId="{C8351487-B298-4EA6-96FD-9116F4868BA3}" destId="{C78F0734-A408-4D76-B136-69D7BB243811}" srcOrd="1" destOrd="0" presId="urn:microsoft.com/office/officeart/2005/8/layout/matrix1"/>
    <dgm:cxn modelId="{A00CB309-BF05-4A5A-B20E-26436C341232}" srcId="{E00CD11F-BC1B-472A-B4A3-0B4B5AF79CED}" destId="{D505EB24-829C-43B0-A3C9-EDC9F05918F3}" srcOrd="1" destOrd="0" parTransId="{7363C4FC-D989-479C-B241-FFC3245DC521}" sibTransId="{CDB44B9B-A53B-4A36-90AF-C11872CCA3B7}"/>
    <dgm:cxn modelId="{850C6D12-42F2-40FA-ACC5-9B7199481499}" type="presOf" srcId="{CC954376-BC99-45D9-BE02-0617663EA459}" destId="{457DF8A2-2995-49E5-8A50-EA583D5AF76C}" srcOrd="1" destOrd="1" presId="urn:microsoft.com/office/officeart/2005/8/layout/matrix1"/>
    <dgm:cxn modelId="{85A97814-91E2-4341-BA08-20234A0800BD}" srcId="{AC531731-2928-4577-8F3A-2E5B42F60C86}" destId="{2E55AF65-08BE-4766-A5A4-AAA5C073565F}" srcOrd="3" destOrd="0" parTransId="{06C96AF1-E6FA-4F78-89BB-7138CED47002}" sibTransId="{F0324591-D5CB-4F6A-9788-F016FB391231}"/>
    <dgm:cxn modelId="{1E462D16-7736-41D4-A05C-CA8E9E724A44}" type="presOf" srcId="{2E55AF65-08BE-4766-A5A4-AAA5C073565F}" destId="{574A4CA0-5DAB-457F-A751-E232F5E6EF63}" srcOrd="0" destOrd="0" presId="urn:microsoft.com/office/officeart/2005/8/layout/matrix1"/>
    <dgm:cxn modelId="{A65A5B1E-1F01-4AAD-AAB7-E3A45CE4CD33}" type="presOf" srcId="{81711DD6-CE12-483A-8FDC-CB6CB338D766}" destId="{457DF8A2-2995-49E5-8A50-EA583D5AF76C}" srcOrd="1" destOrd="3" presId="urn:microsoft.com/office/officeart/2005/8/layout/matrix1"/>
    <dgm:cxn modelId="{75B2C51E-61B5-4E90-8121-D5DB8D4A60AB}" type="presOf" srcId="{FD815934-A7F8-42BF-8414-B7888D3841FB}" destId="{A2CA8693-4339-47CA-9554-9EF8511CBF66}" srcOrd="0" destOrd="2" presId="urn:microsoft.com/office/officeart/2005/8/layout/matrix1"/>
    <dgm:cxn modelId="{AB88761F-5765-4D8C-8FDD-83952A75263C}" srcId="{5A2548F2-DF46-4BCC-86F7-16DF55B5F292}" destId="{A15499AC-711E-474D-8A91-1428FD2C7926}" srcOrd="1" destOrd="0" parTransId="{45832E01-3CC0-4D8D-BE7E-16B7E28E0D51}" sibTransId="{0B41A97C-9148-492F-8DF7-D375145A3268}"/>
    <dgm:cxn modelId="{929FE720-ACB0-4E0B-AF92-2DB1AD9F95CB}" srcId="{5A2548F2-DF46-4BCC-86F7-16DF55B5F292}" destId="{CC954376-BC99-45D9-BE02-0617663EA459}" srcOrd="0" destOrd="0" parTransId="{E84ACD3F-9BB3-4FAE-87D8-DDAF13423866}" sibTransId="{9E69465A-1C04-48C1-8BAF-9B05D807C63F}"/>
    <dgm:cxn modelId="{73264A2B-0639-462D-A22E-02A922471112}" type="presOf" srcId="{E00CD11F-BC1B-472A-B4A3-0B4B5AF79CED}" destId="{0919AB6D-5CCE-4EA4-AE8D-94F1EE835119}" srcOrd="0" destOrd="0" presId="urn:microsoft.com/office/officeart/2005/8/layout/matrix1"/>
    <dgm:cxn modelId="{E45BB82F-4EA2-4822-87C3-FCE6F75FE21C}" type="presOf" srcId="{A43AAC95-8849-41A9-A050-B8903D56B0B5}" destId="{0884AB8A-74A0-4821-8C01-4D32575983FF}" srcOrd="1" destOrd="3" presId="urn:microsoft.com/office/officeart/2005/8/layout/matrix1"/>
    <dgm:cxn modelId="{29CE3533-3883-4705-BC06-A0A5F9ADF338}" type="presOf" srcId="{A15499AC-711E-474D-8A91-1428FD2C7926}" destId="{9B032300-55E9-4389-B206-B54F4A780407}" srcOrd="0" destOrd="2" presId="urn:microsoft.com/office/officeart/2005/8/layout/matrix1"/>
    <dgm:cxn modelId="{0AF1D833-1E28-4CFB-8F39-0911AEA0F664}" type="presOf" srcId="{8C299E9E-826C-4E60-89D4-7220CF66B18A}" destId="{0884AB8A-74A0-4821-8C01-4D32575983FF}" srcOrd="1" destOrd="1" presId="urn:microsoft.com/office/officeart/2005/8/layout/matrix1"/>
    <dgm:cxn modelId="{3969AC38-1D80-449D-83FF-3EF5E3326DB3}" type="presOf" srcId="{81711DD6-CE12-483A-8FDC-CB6CB338D766}" destId="{9B032300-55E9-4389-B206-B54F4A780407}" srcOrd="0" destOrd="3" presId="urn:microsoft.com/office/officeart/2005/8/layout/matrix1"/>
    <dgm:cxn modelId="{D278DD3F-4C43-41DA-8343-E035B4C373C0}" type="presOf" srcId="{D505EB24-829C-43B0-A3C9-EDC9F05918F3}" destId="{0884AB8A-74A0-4821-8C01-4D32575983FF}" srcOrd="1" destOrd="2" presId="urn:microsoft.com/office/officeart/2005/8/layout/matrix1"/>
    <dgm:cxn modelId="{6CE02C65-2E25-414F-B846-F0F56FD30B59}" type="presOf" srcId="{2E55AF65-08BE-4766-A5A4-AAA5C073565F}" destId="{8C0C926C-46E4-4247-A7A3-416DEFF4F651}" srcOrd="1" destOrd="0" presId="urn:microsoft.com/office/officeart/2005/8/layout/matrix1"/>
    <dgm:cxn modelId="{29D5C067-DC5F-4518-BB61-34CFED7104A7}" type="presOf" srcId="{5A2548F2-DF46-4BCC-86F7-16DF55B5F292}" destId="{9B032300-55E9-4389-B206-B54F4A780407}" srcOrd="0" destOrd="0" presId="urn:microsoft.com/office/officeart/2005/8/layout/matrix1"/>
    <dgm:cxn modelId="{E1A56048-AC56-4577-BE67-E497169929EA}" type="presOf" srcId="{125EC732-7928-4CA8-AB54-3B2D26FFEDBD}" destId="{574A4CA0-5DAB-457F-A751-E232F5E6EF63}" srcOrd="0" destOrd="2" presId="urn:microsoft.com/office/officeart/2005/8/layout/matrix1"/>
    <dgm:cxn modelId="{1828784A-C948-4F66-A89C-0957317166D5}" type="presOf" srcId="{A43AAC95-8849-41A9-A050-B8903D56B0B5}" destId="{0919AB6D-5CCE-4EA4-AE8D-94F1EE835119}" srcOrd="0" destOrd="3" presId="urn:microsoft.com/office/officeart/2005/8/layout/matrix1"/>
    <dgm:cxn modelId="{177EE76C-6671-43AC-88FF-4614D79B512E}" srcId="{C8351487-B298-4EA6-96FD-9116F4868BA3}" destId="{0E6B332A-448C-4EAA-AD64-FA4103AAF977}" srcOrd="0" destOrd="0" parTransId="{56BF5BE6-0143-4110-89FF-C22BD22F5AF8}" sibTransId="{19B2121A-35DB-49F8-AEC9-09430738323F}"/>
    <dgm:cxn modelId="{8CFF046D-FF03-4CA3-90AF-879514C205D2}" srcId="{AC531731-2928-4577-8F3A-2E5B42F60C86}" destId="{C8351487-B298-4EA6-96FD-9116F4868BA3}" srcOrd="2" destOrd="0" parTransId="{899DBF61-9F80-4BB9-A2A1-63B151E4D966}" sibTransId="{8077E225-1D34-4B9F-90F0-05D367C5195F}"/>
    <dgm:cxn modelId="{260AB86D-1699-4819-9DF5-98B5125B2A82}" type="presOf" srcId="{CC954376-BC99-45D9-BE02-0617663EA459}" destId="{9B032300-55E9-4389-B206-B54F4A780407}" srcOrd="0" destOrd="1" presId="urn:microsoft.com/office/officeart/2005/8/layout/matrix1"/>
    <dgm:cxn modelId="{8358F24E-CBC8-4BBA-8E20-47A442ED213D}" srcId="{85F9961A-6686-4F7E-90EE-55D83D278FA5}" destId="{AC531731-2928-4577-8F3A-2E5B42F60C86}" srcOrd="0" destOrd="0" parTransId="{ADDB26F3-2F1B-4B91-B8C2-5468CB3A19FA}" sibTransId="{A6C4C85D-C28D-4386-8E24-C282345195F6}"/>
    <dgm:cxn modelId="{D07D5F6F-C126-4BCA-9CAF-76FFA18AC54B}" type="presOf" srcId="{C8351487-B298-4EA6-96FD-9116F4868BA3}" destId="{A2CA8693-4339-47CA-9554-9EF8511CBF66}" srcOrd="0" destOrd="0" presId="urn:microsoft.com/office/officeart/2005/8/layout/matrix1"/>
    <dgm:cxn modelId="{754FF850-6E0E-41BD-A64C-F1CA09B3BB78}" type="presOf" srcId="{8C299E9E-826C-4E60-89D4-7220CF66B18A}" destId="{0919AB6D-5CCE-4EA4-AE8D-94F1EE835119}" srcOrd="0" destOrd="1" presId="urn:microsoft.com/office/officeart/2005/8/layout/matrix1"/>
    <dgm:cxn modelId="{84C87873-61D9-4F7C-882E-693FC4B60C20}" srcId="{AC531731-2928-4577-8F3A-2E5B42F60C86}" destId="{5A2548F2-DF46-4BCC-86F7-16DF55B5F292}" srcOrd="0" destOrd="0" parTransId="{57C93C9B-C22C-4583-BB42-00960933E965}" sibTransId="{569A1A78-C20D-4042-8BFB-BD98D1FEBABC}"/>
    <dgm:cxn modelId="{A9511954-E533-4FE9-B1D8-B91BFB49690F}" type="presOf" srcId="{85F9961A-6686-4F7E-90EE-55D83D278FA5}" destId="{FC5BFB8D-FEB9-4BE9-8190-5F1F4C110391}" srcOrd="0" destOrd="0" presId="urn:microsoft.com/office/officeart/2005/8/layout/matrix1"/>
    <dgm:cxn modelId="{E97AC175-CFCA-4599-961E-BF9D0077D9AF}" srcId="{E00CD11F-BC1B-472A-B4A3-0B4B5AF79CED}" destId="{4CFBD296-56BA-4643-A921-41B2DFB9048B}" srcOrd="3" destOrd="0" parTransId="{1ECC7C57-ED0D-45FC-94AF-6F6C5C99E7F5}" sibTransId="{44387204-D937-4B7F-A53E-0FEB8C435423}"/>
    <dgm:cxn modelId="{B5BB5E78-7AF1-47B2-B525-F82C0BBC9136}" type="presOf" srcId="{917CF6D1-5708-4320-A470-6566B2C7B089}" destId="{574A4CA0-5DAB-457F-A751-E232F5E6EF63}" srcOrd="0" destOrd="1" presId="urn:microsoft.com/office/officeart/2005/8/layout/matrix1"/>
    <dgm:cxn modelId="{A7ECD686-4559-47AF-943D-BCF516C93D6D}" srcId="{AC531731-2928-4577-8F3A-2E5B42F60C86}" destId="{E00CD11F-BC1B-472A-B4A3-0B4B5AF79CED}" srcOrd="1" destOrd="0" parTransId="{C4A654A4-C224-4F3F-9E23-5BA944EE63E0}" sibTransId="{B876EEDB-8AE9-4051-96D1-0EB2BAB3AD41}"/>
    <dgm:cxn modelId="{10870B88-7DEF-4739-9219-012BCFD193AF}" srcId="{C8351487-B298-4EA6-96FD-9116F4868BA3}" destId="{FD815934-A7F8-42BF-8414-B7888D3841FB}" srcOrd="1" destOrd="0" parTransId="{C7904B3C-B628-47ED-990A-F1AE45C22046}" sibTransId="{4C8E3124-8C25-4315-8632-CFFC6AB95A48}"/>
    <dgm:cxn modelId="{A7134C88-5717-40AA-8422-B13C722651ED}" srcId="{2E55AF65-08BE-4766-A5A4-AAA5C073565F}" destId="{125EC732-7928-4CA8-AB54-3B2D26FFEDBD}" srcOrd="1" destOrd="0" parTransId="{7082DB7A-900B-4316-9ED4-DF5A8FD6A771}" sibTransId="{2ADEBF26-5E20-4A58-89F7-01C5AE17ED33}"/>
    <dgm:cxn modelId="{3F87DF8B-6038-460C-86D6-7F6336D55FED}" type="presOf" srcId="{AC531731-2928-4577-8F3A-2E5B42F60C86}" destId="{418F5169-5211-4159-BADC-640105BB323F}" srcOrd="0" destOrd="0" presId="urn:microsoft.com/office/officeart/2005/8/layout/matrix1"/>
    <dgm:cxn modelId="{FBBCF58C-3DB0-4487-BD8F-C2A66DFA4555}" type="presOf" srcId="{4CFBD296-56BA-4643-A921-41B2DFB9048B}" destId="{0884AB8A-74A0-4821-8C01-4D32575983FF}" srcOrd="1" destOrd="4" presId="urn:microsoft.com/office/officeart/2005/8/layout/matrix1"/>
    <dgm:cxn modelId="{81B1CF9B-1008-495D-B0C1-58543401FBDE}" srcId="{5A2548F2-DF46-4BCC-86F7-16DF55B5F292}" destId="{81711DD6-CE12-483A-8FDC-CB6CB338D766}" srcOrd="2" destOrd="0" parTransId="{8FDE5CF9-6504-4681-A118-7AEE4C710744}" sibTransId="{67F8705E-A967-4203-804F-DD3630B38BD0}"/>
    <dgm:cxn modelId="{EFCBA29C-19E0-4C1E-A76B-88953CAC2A79}" srcId="{E00CD11F-BC1B-472A-B4A3-0B4B5AF79CED}" destId="{8C299E9E-826C-4E60-89D4-7220CF66B18A}" srcOrd="0" destOrd="0" parTransId="{C4440195-6896-4525-9C5C-7FB1DD9EBF5B}" sibTransId="{2476E66D-76E4-47C5-8013-7E3B74D38291}"/>
    <dgm:cxn modelId="{A342ACA6-0AF2-4DBA-B12B-5891030EE0CF}" srcId="{2E55AF65-08BE-4766-A5A4-AAA5C073565F}" destId="{917CF6D1-5708-4320-A470-6566B2C7B089}" srcOrd="0" destOrd="0" parTransId="{9D0E4F9C-5A8A-4297-ADAF-9A23FA9F3F6F}" sibTransId="{1BBEC97E-E815-4CE7-9A9E-F5C1F022DE6C}"/>
    <dgm:cxn modelId="{C86F98B6-370F-4050-A627-50E5A10AEBA3}" type="presOf" srcId="{917CF6D1-5708-4320-A470-6566B2C7B089}" destId="{8C0C926C-46E4-4247-A7A3-416DEFF4F651}" srcOrd="1" destOrd="1" presId="urn:microsoft.com/office/officeart/2005/8/layout/matrix1"/>
    <dgm:cxn modelId="{1F16ECBC-ECF0-4457-8396-FC4BF73991AA}" type="presOf" srcId="{125EC732-7928-4CA8-AB54-3B2D26FFEDBD}" destId="{8C0C926C-46E4-4247-A7A3-416DEFF4F651}" srcOrd="1" destOrd="2" presId="urn:microsoft.com/office/officeart/2005/8/layout/matrix1"/>
    <dgm:cxn modelId="{57EA86BE-2A64-4648-81C8-7CC949E1B96C}" type="presOf" srcId="{D505EB24-829C-43B0-A3C9-EDC9F05918F3}" destId="{0919AB6D-5CCE-4EA4-AE8D-94F1EE835119}" srcOrd="0" destOrd="2" presId="urn:microsoft.com/office/officeart/2005/8/layout/matrix1"/>
    <dgm:cxn modelId="{184C60CB-2174-4B9A-B11B-BB029C54CD1F}" type="presOf" srcId="{E00CD11F-BC1B-472A-B4A3-0B4B5AF79CED}" destId="{0884AB8A-74A0-4821-8C01-4D32575983FF}" srcOrd="1" destOrd="0" presId="urn:microsoft.com/office/officeart/2005/8/layout/matrix1"/>
    <dgm:cxn modelId="{3B2046D6-3DC7-4842-95F8-0C90063765D0}" type="presOf" srcId="{0E6B332A-448C-4EAA-AD64-FA4103AAF977}" destId="{C78F0734-A408-4D76-B136-69D7BB243811}" srcOrd="1" destOrd="1" presId="urn:microsoft.com/office/officeart/2005/8/layout/matrix1"/>
    <dgm:cxn modelId="{3B74D6DB-B551-49C6-A39B-1E4BA40C07E6}" type="presOf" srcId="{4CFBD296-56BA-4643-A921-41B2DFB9048B}" destId="{0919AB6D-5CCE-4EA4-AE8D-94F1EE835119}" srcOrd="0" destOrd="4" presId="urn:microsoft.com/office/officeart/2005/8/layout/matrix1"/>
    <dgm:cxn modelId="{4D4875DE-1F0B-4F23-9254-13DB5AB448B8}" type="presOf" srcId="{A15499AC-711E-474D-8A91-1428FD2C7926}" destId="{457DF8A2-2995-49E5-8A50-EA583D5AF76C}" srcOrd="1" destOrd="2" presId="urn:microsoft.com/office/officeart/2005/8/layout/matrix1"/>
    <dgm:cxn modelId="{E53CF3FD-35C7-4257-8B99-5F6A7886FDAA}" type="presOf" srcId="{FD815934-A7F8-42BF-8414-B7888D3841FB}" destId="{C78F0734-A408-4D76-B136-69D7BB243811}" srcOrd="1" destOrd="2" presId="urn:microsoft.com/office/officeart/2005/8/layout/matrix1"/>
    <dgm:cxn modelId="{56411109-8FF6-4552-AD28-423EFDDA5930}" type="presParOf" srcId="{FC5BFB8D-FEB9-4BE9-8190-5F1F4C110391}" destId="{E400AE75-75FE-491E-AD85-75BCD13C9F38}" srcOrd="0" destOrd="0" presId="urn:microsoft.com/office/officeart/2005/8/layout/matrix1"/>
    <dgm:cxn modelId="{36E0B0C6-6222-4955-B5C7-D0F88FBDB631}" type="presParOf" srcId="{E400AE75-75FE-491E-AD85-75BCD13C9F38}" destId="{9B032300-55E9-4389-B206-B54F4A780407}" srcOrd="0" destOrd="0" presId="urn:microsoft.com/office/officeart/2005/8/layout/matrix1"/>
    <dgm:cxn modelId="{902D59A5-94E7-48B0-93B7-9DE1B9EC5D78}" type="presParOf" srcId="{E400AE75-75FE-491E-AD85-75BCD13C9F38}" destId="{457DF8A2-2995-49E5-8A50-EA583D5AF76C}" srcOrd="1" destOrd="0" presId="urn:microsoft.com/office/officeart/2005/8/layout/matrix1"/>
    <dgm:cxn modelId="{2A4A7180-127D-4A2D-A5BC-10C7B0C157B5}" type="presParOf" srcId="{E400AE75-75FE-491E-AD85-75BCD13C9F38}" destId="{0919AB6D-5CCE-4EA4-AE8D-94F1EE835119}" srcOrd="2" destOrd="0" presId="urn:microsoft.com/office/officeart/2005/8/layout/matrix1"/>
    <dgm:cxn modelId="{656275E2-CD6E-4E77-A945-F64CAEEFAC97}" type="presParOf" srcId="{E400AE75-75FE-491E-AD85-75BCD13C9F38}" destId="{0884AB8A-74A0-4821-8C01-4D32575983FF}" srcOrd="3" destOrd="0" presId="urn:microsoft.com/office/officeart/2005/8/layout/matrix1"/>
    <dgm:cxn modelId="{9E96A57D-3060-434D-8BCB-87A41C385F8A}" type="presParOf" srcId="{E400AE75-75FE-491E-AD85-75BCD13C9F38}" destId="{A2CA8693-4339-47CA-9554-9EF8511CBF66}" srcOrd="4" destOrd="0" presId="urn:microsoft.com/office/officeart/2005/8/layout/matrix1"/>
    <dgm:cxn modelId="{07BF5EC4-C624-470A-8B68-2F74ABF0DD52}" type="presParOf" srcId="{E400AE75-75FE-491E-AD85-75BCD13C9F38}" destId="{C78F0734-A408-4D76-B136-69D7BB243811}" srcOrd="5" destOrd="0" presId="urn:microsoft.com/office/officeart/2005/8/layout/matrix1"/>
    <dgm:cxn modelId="{12EE4C4A-50EC-4469-B603-ED40344B1432}" type="presParOf" srcId="{E400AE75-75FE-491E-AD85-75BCD13C9F38}" destId="{574A4CA0-5DAB-457F-A751-E232F5E6EF63}" srcOrd="6" destOrd="0" presId="urn:microsoft.com/office/officeart/2005/8/layout/matrix1"/>
    <dgm:cxn modelId="{CFF02C55-938E-4D2A-A18B-451DAD86A452}" type="presParOf" srcId="{E400AE75-75FE-491E-AD85-75BCD13C9F38}" destId="{8C0C926C-46E4-4247-A7A3-416DEFF4F651}" srcOrd="7" destOrd="0" presId="urn:microsoft.com/office/officeart/2005/8/layout/matrix1"/>
    <dgm:cxn modelId="{D1E45B62-71A8-48A7-BE30-89BE7CFE548A}" type="presParOf" srcId="{FC5BFB8D-FEB9-4BE9-8190-5F1F4C110391}" destId="{418F5169-5211-4159-BADC-640105BB323F}"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2894C67-4DDB-4DA1-A0C9-F5EEBDB53CA0}" type="doc">
      <dgm:prSet loTypeId="urn:microsoft.com/office/officeart/2005/8/layout/vList3" loCatId="list" qsTypeId="urn:microsoft.com/office/officeart/2005/8/quickstyle/simple1" qsCatId="simple" csTypeId="urn:microsoft.com/office/officeart/2005/8/colors/colorful1" csCatId="colorful" phldr="1"/>
      <dgm:spPr/>
      <dgm:t>
        <a:bodyPr/>
        <a:lstStyle/>
        <a:p>
          <a:endParaRPr lang="en-US"/>
        </a:p>
      </dgm:t>
    </dgm:pt>
    <dgm:pt modelId="{158A263C-FCD6-4BED-965A-B3836F7D09D1}">
      <dgm:prSet phldrT="[Texte]" custT="1"/>
      <dgm:spPr/>
      <dgm:t>
        <a:bodyPr/>
        <a:lstStyle/>
        <a:p>
          <a:r>
            <a:rPr lang="en-US" sz="1400" b="1" dirty="0"/>
            <a:t>Enhance Public Awareness</a:t>
          </a:r>
        </a:p>
      </dgm:t>
    </dgm:pt>
    <dgm:pt modelId="{A25B22FB-E75F-4138-9F4E-67D3112F8C48}" type="parTrans" cxnId="{C59C381E-8D46-4867-B40A-FE4B350E5AE5}">
      <dgm:prSet/>
      <dgm:spPr/>
      <dgm:t>
        <a:bodyPr/>
        <a:lstStyle/>
        <a:p>
          <a:endParaRPr lang="en-US"/>
        </a:p>
      </dgm:t>
    </dgm:pt>
    <dgm:pt modelId="{4AE9B2C6-9D63-470A-BC6A-F621BF0107EF}" type="sibTrans" cxnId="{C59C381E-8D46-4867-B40A-FE4B350E5AE5}">
      <dgm:prSet/>
      <dgm:spPr/>
      <dgm:t>
        <a:bodyPr/>
        <a:lstStyle/>
        <a:p>
          <a:endParaRPr lang="en-US"/>
        </a:p>
      </dgm:t>
    </dgm:pt>
    <dgm:pt modelId="{BA5258BF-AF40-4E26-99BB-F09EF361BC2A}">
      <dgm:prSet phldrT="[Texte]" custT="1"/>
      <dgm:spPr/>
      <dgm:t>
        <a:bodyPr/>
        <a:lstStyle/>
        <a:p>
          <a:r>
            <a:rPr lang="fr-FR" sz="1400" b="1" dirty="0" err="1"/>
            <a:t>Establish</a:t>
          </a:r>
          <a:r>
            <a:rPr lang="fr-FR" sz="1400" b="1" dirty="0"/>
            <a:t> </a:t>
          </a:r>
          <a:r>
            <a:rPr lang="en-US" sz="1400" b="1" dirty="0"/>
            <a:t>Collaborative Regulatory Sandboxes </a:t>
          </a:r>
        </a:p>
      </dgm:t>
    </dgm:pt>
    <dgm:pt modelId="{BB75EFC3-7467-400C-B41A-4BB1B77DD54D}" type="parTrans" cxnId="{1B892074-6750-41F6-AF36-3DE57C42D394}">
      <dgm:prSet/>
      <dgm:spPr/>
      <dgm:t>
        <a:bodyPr/>
        <a:lstStyle/>
        <a:p>
          <a:endParaRPr lang="en-US"/>
        </a:p>
      </dgm:t>
    </dgm:pt>
    <dgm:pt modelId="{5DD57EE1-61A6-4C62-83E7-1B5672941C62}" type="sibTrans" cxnId="{1B892074-6750-41F6-AF36-3DE57C42D394}">
      <dgm:prSet/>
      <dgm:spPr/>
      <dgm:t>
        <a:bodyPr/>
        <a:lstStyle/>
        <a:p>
          <a:endParaRPr lang="en-US"/>
        </a:p>
      </dgm:t>
    </dgm:pt>
    <dgm:pt modelId="{DF204CFB-7466-4B31-AA38-91B8C22FF7E9}">
      <dgm:prSet phldrT="[Texte]" custT="1"/>
      <dgm:spPr/>
      <dgm:t>
        <a:bodyPr/>
        <a:lstStyle/>
        <a:p>
          <a:r>
            <a:rPr lang="en-US" sz="1400" dirty="0"/>
            <a:t> </a:t>
          </a:r>
          <a:r>
            <a:rPr lang="en-US" sz="1400" b="1" dirty="0"/>
            <a:t>Mandatory Algorithmic Impact Assessments</a:t>
          </a:r>
        </a:p>
      </dgm:t>
    </dgm:pt>
    <dgm:pt modelId="{37015733-824C-405E-9FF8-CD1607AA233C}" type="parTrans" cxnId="{66EEB97E-3A2A-4EEA-8ADD-A211DED480D4}">
      <dgm:prSet/>
      <dgm:spPr/>
      <dgm:t>
        <a:bodyPr/>
        <a:lstStyle/>
        <a:p>
          <a:endParaRPr lang="en-US"/>
        </a:p>
      </dgm:t>
    </dgm:pt>
    <dgm:pt modelId="{005FC679-C1AB-487C-967E-F4875101124F}" type="sibTrans" cxnId="{66EEB97E-3A2A-4EEA-8ADD-A211DED480D4}">
      <dgm:prSet/>
      <dgm:spPr/>
      <dgm:t>
        <a:bodyPr/>
        <a:lstStyle/>
        <a:p>
          <a:endParaRPr lang="en-US"/>
        </a:p>
      </dgm:t>
    </dgm:pt>
    <dgm:pt modelId="{647AA6AE-48FF-4ABD-8696-4691EDFC3FF8}">
      <dgm:prSet phldrT="[Texte]" custT="1"/>
      <dgm:spPr/>
      <dgm:t>
        <a:bodyPr/>
        <a:lstStyle/>
        <a:p>
          <a:r>
            <a:rPr lang="en-US" sz="1100" dirty="0"/>
            <a:t>provide accurate information, dispel myths, and foster informed discussions about AI. </a:t>
          </a:r>
        </a:p>
      </dgm:t>
    </dgm:pt>
    <dgm:pt modelId="{0B8B0F9B-30C4-41AE-B6D8-3EF28FBC2C1C}" type="parTrans" cxnId="{6096A625-DEC2-4976-826C-184D711DE4B9}">
      <dgm:prSet/>
      <dgm:spPr/>
      <dgm:t>
        <a:bodyPr/>
        <a:lstStyle/>
        <a:p>
          <a:endParaRPr lang="en-US"/>
        </a:p>
      </dgm:t>
    </dgm:pt>
    <dgm:pt modelId="{EFBDBB02-6291-4F44-9CA4-696B73B0A512}" type="sibTrans" cxnId="{6096A625-DEC2-4976-826C-184D711DE4B9}">
      <dgm:prSet/>
      <dgm:spPr/>
      <dgm:t>
        <a:bodyPr/>
        <a:lstStyle/>
        <a:p>
          <a:endParaRPr lang="en-US"/>
        </a:p>
      </dgm:t>
    </dgm:pt>
    <dgm:pt modelId="{6FD194A4-E8B4-4454-A9D9-32F35DAB81B4}">
      <dgm:prSet phldrT="[Texte]" custT="1"/>
      <dgm:spPr/>
      <dgm:t>
        <a:bodyPr/>
        <a:lstStyle/>
        <a:p>
          <a:r>
            <a:rPr lang="en-US" sz="1100" u="sng" dirty="0"/>
            <a:t>Likelihood of success: </a:t>
          </a:r>
          <a:r>
            <a:rPr lang="en-US" sz="1100" dirty="0"/>
            <a:t>relative with disparities across generations. </a:t>
          </a:r>
        </a:p>
      </dgm:t>
    </dgm:pt>
    <dgm:pt modelId="{0826B1D0-4CF2-48B3-9216-7CC1D92C2907}" type="parTrans" cxnId="{8A6EB7DE-6459-4C7D-85C6-72AFDCE289F9}">
      <dgm:prSet/>
      <dgm:spPr/>
      <dgm:t>
        <a:bodyPr/>
        <a:lstStyle/>
        <a:p>
          <a:endParaRPr lang="en-US"/>
        </a:p>
      </dgm:t>
    </dgm:pt>
    <dgm:pt modelId="{1F69C2CE-4EAD-4E06-81CC-FBAF3405399F}" type="sibTrans" cxnId="{8A6EB7DE-6459-4C7D-85C6-72AFDCE289F9}">
      <dgm:prSet/>
      <dgm:spPr/>
      <dgm:t>
        <a:bodyPr/>
        <a:lstStyle/>
        <a:p>
          <a:endParaRPr lang="en-US"/>
        </a:p>
      </dgm:t>
    </dgm:pt>
    <dgm:pt modelId="{CBF13E5F-C1B3-4236-9A0B-F606C129ADD2}">
      <dgm:prSet phldrT="[Texte]" custT="1"/>
      <dgm:spPr/>
      <dgm:t>
        <a:bodyPr/>
        <a:lstStyle/>
        <a:p>
          <a:r>
            <a:rPr lang="en-US" sz="1050" dirty="0"/>
            <a:t>Regulatory sandboxes – experiment with AI applications in controlled environments. </a:t>
          </a:r>
        </a:p>
      </dgm:t>
    </dgm:pt>
    <dgm:pt modelId="{8BE5F713-9CC1-4858-9165-E9DAD954A455}" type="parTrans" cxnId="{DC2B0210-B64C-4A5F-A06C-1E832343BAD4}">
      <dgm:prSet/>
      <dgm:spPr/>
      <dgm:t>
        <a:bodyPr/>
        <a:lstStyle/>
        <a:p>
          <a:endParaRPr lang="en-US"/>
        </a:p>
      </dgm:t>
    </dgm:pt>
    <dgm:pt modelId="{F6C108D4-8DE5-473E-8E25-ADE3B586D8DA}" type="sibTrans" cxnId="{DC2B0210-B64C-4A5F-A06C-1E832343BAD4}">
      <dgm:prSet/>
      <dgm:spPr/>
      <dgm:t>
        <a:bodyPr/>
        <a:lstStyle/>
        <a:p>
          <a:endParaRPr lang="en-US"/>
        </a:p>
      </dgm:t>
    </dgm:pt>
    <dgm:pt modelId="{0F31658C-053A-4C96-973D-A85177E414B1}">
      <dgm:prSet custT="1"/>
      <dgm:spPr/>
      <dgm:t>
        <a:bodyPr/>
        <a:lstStyle/>
        <a:p>
          <a:r>
            <a:rPr lang="en-US" sz="1050" u="sng" dirty="0"/>
            <a:t>Likelihood of success: </a:t>
          </a:r>
          <a:r>
            <a:rPr lang="en-US" sz="1050" dirty="0"/>
            <a:t>complete but with limited assurances once deployed. Discussion on hampering innovation (big data).</a:t>
          </a:r>
        </a:p>
      </dgm:t>
    </dgm:pt>
    <dgm:pt modelId="{DB536570-DC97-4699-B02A-811C84A9D922}" type="parTrans" cxnId="{03A992C4-5C24-4835-AA2B-B235EA96A43F}">
      <dgm:prSet/>
      <dgm:spPr/>
      <dgm:t>
        <a:bodyPr/>
        <a:lstStyle/>
        <a:p>
          <a:endParaRPr lang="en-US"/>
        </a:p>
      </dgm:t>
    </dgm:pt>
    <dgm:pt modelId="{192EF5B0-4CCC-40C2-B99D-068EC3E08F81}" type="sibTrans" cxnId="{03A992C4-5C24-4835-AA2B-B235EA96A43F}">
      <dgm:prSet/>
      <dgm:spPr/>
      <dgm:t>
        <a:bodyPr/>
        <a:lstStyle/>
        <a:p>
          <a:endParaRPr lang="en-US"/>
        </a:p>
      </dgm:t>
    </dgm:pt>
    <dgm:pt modelId="{E77CFB81-7C39-4C3A-85BF-0976375F1F11}">
      <dgm:prSet phldrT="[Texte]" custT="1"/>
      <dgm:spPr/>
      <dgm:t>
        <a:bodyPr/>
        <a:lstStyle/>
        <a:p>
          <a:r>
            <a:rPr lang="en-US" sz="1000" dirty="0"/>
            <a:t> I</a:t>
          </a:r>
          <a:r>
            <a:rPr lang="en-US" sz="1100" dirty="0"/>
            <a:t>ntroduce mandatory assessments for the impact of AI  algorithms, especially in critical sectors.</a:t>
          </a:r>
        </a:p>
      </dgm:t>
    </dgm:pt>
    <dgm:pt modelId="{108C74B4-69FA-434A-8DDF-2AB7ADC5A4BB}" type="parTrans" cxnId="{10637D06-4D43-41F0-88A2-6F30C85F5D6F}">
      <dgm:prSet/>
      <dgm:spPr/>
      <dgm:t>
        <a:bodyPr/>
        <a:lstStyle/>
        <a:p>
          <a:endParaRPr lang="en-US"/>
        </a:p>
      </dgm:t>
    </dgm:pt>
    <dgm:pt modelId="{ECA128CE-0CED-4607-9035-945E694316EB}" type="sibTrans" cxnId="{10637D06-4D43-41F0-88A2-6F30C85F5D6F}">
      <dgm:prSet/>
      <dgm:spPr/>
      <dgm:t>
        <a:bodyPr/>
        <a:lstStyle/>
        <a:p>
          <a:endParaRPr lang="en-US"/>
        </a:p>
      </dgm:t>
    </dgm:pt>
    <dgm:pt modelId="{40BF6999-86C0-45EA-BF4B-644A36AF20E9}">
      <dgm:prSet phldrT="[Texte]" custT="1"/>
      <dgm:spPr/>
      <dgm:t>
        <a:bodyPr/>
        <a:lstStyle/>
        <a:p>
          <a:r>
            <a:rPr lang="en-US" sz="1100" u="sng" dirty="0"/>
            <a:t>Likelihood of success: theoretically </a:t>
          </a:r>
          <a:r>
            <a:rPr lang="en-US" sz="1100" dirty="0"/>
            <a:t>complete, no such a thing of assurance in high tech. </a:t>
          </a:r>
        </a:p>
      </dgm:t>
    </dgm:pt>
    <dgm:pt modelId="{D9781DD4-51AD-4A7F-88BD-B9D3AC90E5DD}" type="parTrans" cxnId="{F214EE69-9EA5-41AB-AD67-465EEA2888AB}">
      <dgm:prSet/>
      <dgm:spPr/>
      <dgm:t>
        <a:bodyPr/>
        <a:lstStyle/>
        <a:p>
          <a:endParaRPr lang="en-US"/>
        </a:p>
      </dgm:t>
    </dgm:pt>
    <dgm:pt modelId="{F6E85018-7A7D-443C-B68E-A5EC006A8183}" type="sibTrans" cxnId="{F214EE69-9EA5-41AB-AD67-465EEA2888AB}">
      <dgm:prSet/>
      <dgm:spPr/>
      <dgm:t>
        <a:bodyPr/>
        <a:lstStyle/>
        <a:p>
          <a:endParaRPr lang="en-US"/>
        </a:p>
      </dgm:t>
    </dgm:pt>
    <dgm:pt modelId="{EA0E4344-839A-4CAF-89BC-E0F0A2B905A2}">
      <dgm:prSet phldrT="[Texte]" custT="1"/>
      <dgm:spPr/>
      <dgm:t>
        <a:bodyPr/>
        <a:lstStyle/>
        <a:p>
          <a:r>
            <a:rPr lang="en-US" sz="1400" b="1" dirty="0"/>
            <a:t>Establish Agile Regulatory Frameworks</a:t>
          </a:r>
        </a:p>
      </dgm:t>
    </dgm:pt>
    <dgm:pt modelId="{E010F7FD-A2AB-4B69-8068-4DD9D4F81ECC}" type="sibTrans" cxnId="{6CB7625F-6C61-4F28-BCA0-8AF9BB76A848}">
      <dgm:prSet/>
      <dgm:spPr/>
      <dgm:t>
        <a:bodyPr/>
        <a:lstStyle/>
        <a:p>
          <a:endParaRPr lang="en-US"/>
        </a:p>
      </dgm:t>
    </dgm:pt>
    <dgm:pt modelId="{E6A4869B-DC06-4E5C-9070-1AC0A4E058D2}" type="parTrans" cxnId="{6CB7625F-6C61-4F28-BCA0-8AF9BB76A848}">
      <dgm:prSet/>
      <dgm:spPr/>
      <dgm:t>
        <a:bodyPr/>
        <a:lstStyle/>
        <a:p>
          <a:endParaRPr lang="en-US"/>
        </a:p>
      </dgm:t>
    </dgm:pt>
    <dgm:pt modelId="{A62FE1D0-96AA-4FC9-95FD-0250B341F650}">
      <dgm:prSet phldrT="[Texte]" custT="1"/>
      <dgm:spPr/>
      <dgm:t>
        <a:bodyPr/>
        <a:lstStyle/>
        <a:p>
          <a:r>
            <a:rPr lang="en-US" sz="1100" dirty="0"/>
            <a:t>Keep pace while create frameworks that balance innovation with ethical considerations. </a:t>
          </a:r>
        </a:p>
      </dgm:t>
    </dgm:pt>
    <dgm:pt modelId="{9E8664F0-331D-4D09-9F83-BAC455E359DE}" type="sibTrans" cxnId="{0C1D3D91-6460-4941-B5DE-C86FD6F1A5F7}">
      <dgm:prSet/>
      <dgm:spPr/>
      <dgm:t>
        <a:bodyPr/>
        <a:lstStyle/>
        <a:p>
          <a:endParaRPr lang="en-US"/>
        </a:p>
      </dgm:t>
    </dgm:pt>
    <dgm:pt modelId="{558554B2-9BB1-4974-A2E0-5D0305397EE7}" type="parTrans" cxnId="{0C1D3D91-6460-4941-B5DE-C86FD6F1A5F7}">
      <dgm:prSet/>
      <dgm:spPr/>
      <dgm:t>
        <a:bodyPr/>
        <a:lstStyle/>
        <a:p>
          <a:endParaRPr lang="en-US"/>
        </a:p>
      </dgm:t>
    </dgm:pt>
    <dgm:pt modelId="{03AE3924-5602-4EF1-B4CB-3265B55C674D}">
      <dgm:prSet custT="1"/>
      <dgm:spPr/>
      <dgm:t>
        <a:bodyPr/>
        <a:lstStyle/>
        <a:p>
          <a:r>
            <a:rPr lang="en-US" sz="1100" u="sng" dirty="0"/>
            <a:t>Likelihood of success</a:t>
          </a:r>
          <a:r>
            <a:rPr lang="en-US" sz="1100" dirty="0"/>
            <a:t>: null, we are still waiting for internet/cyber</a:t>
          </a:r>
        </a:p>
      </dgm:t>
    </dgm:pt>
    <dgm:pt modelId="{F7E44912-FA58-4591-9399-7FA88D598748}" type="sibTrans" cxnId="{18CB2248-758A-4E5A-A337-3EAC1BDFF2F3}">
      <dgm:prSet/>
      <dgm:spPr/>
      <dgm:t>
        <a:bodyPr/>
        <a:lstStyle/>
        <a:p>
          <a:endParaRPr lang="en-US"/>
        </a:p>
      </dgm:t>
    </dgm:pt>
    <dgm:pt modelId="{5B7BEA68-FE84-4D67-B958-2CC73B8945DB}" type="parTrans" cxnId="{18CB2248-758A-4E5A-A337-3EAC1BDFF2F3}">
      <dgm:prSet/>
      <dgm:spPr/>
      <dgm:t>
        <a:bodyPr/>
        <a:lstStyle/>
        <a:p>
          <a:endParaRPr lang="en-US"/>
        </a:p>
      </dgm:t>
    </dgm:pt>
    <dgm:pt modelId="{0A2A8144-42B5-4D12-A101-EBEE8C57E1B6}">
      <dgm:prSet phldrT="[Texte]" custT="1"/>
      <dgm:spPr/>
      <dgm:t>
        <a:bodyPr/>
        <a:lstStyle/>
        <a:p>
          <a:r>
            <a:rPr lang="en-US" sz="1400" b="1" dirty="0"/>
            <a:t>Public-Private Partnerships for AI Education</a:t>
          </a:r>
          <a:endParaRPr lang="en-US" sz="1400" dirty="0"/>
        </a:p>
      </dgm:t>
    </dgm:pt>
    <dgm:pt modelId="{D5452298-2692-4980-B23C-F64762259257}" type="parTrans" cxnId="{B4CD61D8-EDE7-4C1E-99BF-DD55221425FD}">
      <dgm:prSet/>
      <dgm:spPr/>
      <dgm:t>
        <a:bodyPr/>
        <a:lstStyle/>
        <a:p>
          <a:endParaRPr lang="en-US"/>
        </a:p>
      </dgm:t>
    </dgm:pt>
    <dgm:pt modelId="{F0666BBB-A2C3-4CFA-929D-2460FE079CCA}" type="sibTrans" cxnId="{B4CD61D8-EDE7-4C1E-99BF-DD55221425FD}">
      <dgm:prSet/>
      <dgm:spPr/>
      <dgm:t>
        <a:bodyPr/>
        <a:lstStyle/>
        <a:p>
          <a:endParaRPr lang="en-US"/>
        </a:p>
      </dgm:t>
    </dgm:pt>
    <dgm:pt modelId="{1A940278-D087-4DEE-A3C8-1D2AA580B70C}">
      <dgm:prSet phldrT="[Texte]" custT="1"/>
      <dgm:spPr/>
      <dgm:t>
        <a:bodyPr/>
        <a:lstStyle/>
        <a:p>
          <a:r>
            <a:rPr lang="en-US" sz="1100" dirty="0"/>
            <a:t>Encourage public-private partnerships to enhance AI education and awareness programs. </a:t>
          </a:r>
          <a:endParaRPr lang="en-US" sz="600" dirty="0"/>
        </a:p>
      </dgm:t>
    </dgm:pt>
    <dgm:pt modelId="{B83BB67E-8390-4E71-A001-9FCC4872E080}" type="parTrans" cxnId="{C03944D4-ACEA-4EF4-8B19-C4B63CE47587}">
      <dgm:prSet/>
      <dgm:spPr/>
      <dgm:t>
        <a:bodyPr/>
        <a:lstStyle/>
        <a:p>
          <a:endParaRPr lang="en-US"/>
        </a:p>
      </dgm:t>
    </dgm:pt>
    <dgm:pt modelId="{FCA59FCE-F384-4223-BA48-46AA9BA6F19C}" type="sibTrans" cxnId="{C03944D4-ACEA-4EF4-8B19-C4B63CE47587}">
      <dgm:prSet/>
      <dgm:spPr/>
      <dgm:t>
        <a:bodyPr/>
        <a:lstStyle/>
        <a:p>
          <a:endParaRPr lang="en-US"/>
        </a:p>
      </dgm:t>
    </dgm:pt>
    <dgm:pt modelId="{AEAAB676-2C07-4300-868A-00DD7717ADFA}">
      <dgm:prSet phldrT="[Texte]" custT="1"/>
      <dgm:spPr/>
      <dgm:t>
        <a:bodyPr/>
        <a:lstStyle/>
        <a:p>
          <a:r>
            <a:rPr lang="en-US" sz="1100" u="sng" dirty="0"/>
            <a:t>Likelihood of success: </a:t>
          </a:r>
          <a:r>
            <a:rPr lang="en-US" sz="1100" dirty="0"/>
            <a:t>Dependent on the stakeholder willingness to learn, and incentive for information sharing (// cyber).</a:t>
          </a:r>
          <a:endParaRPr lang="en-US" sz="600" dirty="0"/>
        </a:p>
      </dgm:t>
    </dgm:pt>
    <dgm:pt modelId="{903F3EC9-763F-4D02-AE1E-0F759B2688FA}" type="parTrans" cxnId="{219267E5-67BE-4AB7-A7A6-AD65C557A00B}">
      <dgm:prSet/>
      <dgm:spPr/>
      <dgm:t>
        <a:bodyPr/>
        <a:lstStyle/>
        <a:p>
          <a:endParaRPr lang="en-US"/>
        </a:p>
      </dgm:t>
    </dgm:pt>
    <dgm:pt modelId="{1D57C1B8-6E35-43BE-8784-2B525C2B7AA7}" type="sibTrans" cxnId="{219267E5-67BE-4AB7-A7A6-AD65C557A00B}">
      <dgm:prSet/>
      <dgm:spPr/>
      <dgm:t>
        <a:bodyPr/>
        <a:lstStyle/>
        <a:p>
          <a:endParaRPr lang="en-US"/>
        </a:p>
      </dgm:t>
    </dgm:pt>
    <dgm:pt modelId="{DAC064A0-1F40-480A-88EA-381F9D8B149C}" type="pres">
      <dgm:prSet presAssocID="{B2894C67-4DDB-4DA1-A0C9-F5EEBDB53CA0}" presName="linearFlow" presStyleCnt="0">
        <dgm:presLayoutVars>
          <dgm:dir/>
          <dgm:resizeHandles val="exact"/>
        </dgm:presLayoutVars>
      </dgm:prSet>
      <dgm:spPr/>
    </dgm:pt>
    <dgm:pt modelId="{299EF5B9-C96C-4F54-AED9-DE03C9AE4B75}" type="pres">
      <dgm:prSet presAssocID="{158A263C-FCD6-4BED-965A-B3836F7D09D1}" presName="composite" presStyleCnt="0"/>
      <dgm:spPr/>
    </dgm:pt>
    <dgm:pt modelId="{5ED41AEB-5166-457C-B6B7-CB2A453490C3}" type="pres">
      <dgm:prSet presAssocID="{158A263C-FCD6-4BED-965A-B3836F7D09D1}" presName="imgShp" presStyleLbl="fgImgPlac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Public cible avec un remplissage uni"/>
        </a:ext>
      </dgm:extLst>
    </dgm:pt>
    <dgm:pt modelId="{7A6DF2BF-FB32-4A9D-8F54-F806DB18B29C}" type="pres">
      <dgm:prSet presAssocID="{158A263C-FCD6-4BED-965A-B3836F7D09D1}" presName="txShp" presStyleLbl="node1" presStyleIdx="0" presStyleCnt="5">
        <dgm:presLayoutVars>
          <dgm:bulletEnabled val="1"/>
        </dgm:presLayoutVars>
      </dgm:prSet>
      <dgm:spPr/>
    </dgm:pt>
    <dgm:pt modelId="{AE16CBF6-78F6-44BA-8536-9E104D2DB365}" type="pres">
      <dgm:prSet presAssocID="{4AE9B2C6-9D63-470A-BC6A-F621BF0107EF}" presName="spacing" presStyleCnt="0"/>
      <dgm:spPr/>
    </dgm:pt>
    <dgm:pt modelId="{ACF9CE55-EA3C-46D9-AEA7-441D29AB5B3C}" type="pres">
      <dgm:prSet presAssocID="{0A2A8144-42B5-4D12-A101-EBEE8C57E1B6}" presName="composite" presStyleCnt="0"/>
      <dgm:spPr/>
    </dgm:pt>
    <dgm:pt modelId="{DFAD45FC-0A20-4590-83E5-8227BEE6E60F}" type="pres">
      <dgm:prSet presAssocID="{0A2A8144-42B5-4D12-A101-EBEE8C57E1B6}" presName="imgShp" presStyleLbl="fgImgPlac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Alliances avec un remplissage uni"/>
        </a:ext>
      </dgm:extLst>
    </dgm:pt>
    <dgm:pt modelId="{4F368E49-FBBD-467E-9C97-16F0480AD716}" type="pres">
      <dgm:prSet presAssocID="{0A2A8144-42B5-4D12-A101-EBEE8C57E1B6}" presName="txShp" presStyleLbl="node1" presStyleIdx="1" presStyleCnt="5">
        <dgm:presLayoutVars>
          <dgm:bulletEnabled val="1"/>
        </dgm:presLayoutVars>
      </dgm:prSet>
      <dgm:spPr/>
    </dgm:pt>
    <dgm:pt modelId="{0010BEB1-B82B-4E58-8901-6B50CDE0FA1D}" type="pres">
      <dgm:prSet presAssocID="{F0666BBB-A2C3-4CFA-929D-2460FE079CCA}" presName="spacing" presStyleCnt="0"/>
      <dgm:spPr/>
    </dgm:pt>
    <dgm:pt modelId="{BCBA63C3-CA5D-45D6-86CC-C7FDBCC97EC4}" type="pres">
      <dgm:prSet presAssocID="{EA0E4344-839A-4CAF-89BC-E0F0A2B905A2}" presName="composite" presStyleCnt="0"/>
      <dgm:spPr/>
    </dgm:pt>
    <dgm:pt modelId="{F96283E6-FE05-4839-AF63-2A1DB42C02B2}" type="pres">
      <dgm:prSet presAssocID="{EA0E4344-839A-4CAF-89BC-E0F0A2B905A2}" presName="imgShp" presStyleLbl="fgImgPlac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alance de la justice avec un remplissage uni"/>
        </a:ext>
      </dgm:extLst>
    </dgm:pt>
    <dgm:pt modelId="{9AE7EF63-A7CC-404B-8744-4789B25D62FB}" type="pres">
      <dgm:prSet presAssocID="{EA0E4344-839A-4CAF-89BC-E0F0A2B905A2}" presName="txShp" presStyleLbl="node1" presStyleIdx="2" presStyleCnt="5">
        <dgm:presLayoutVars>
          <dgm:bulletEnabled val="1"/>
        </dgm:presLayoutVars>
      </dgm:prSet>
      <dgm:spPr/>
    </dgm:pt>
    <dgm:pt modelId="{9DB23C20-5212-402C-9525-858465A5AF35}" type="pres">
      <dgm:prSet presAssocID="{E010F7FD-A2AB-4B69-8068-4DD9D4F81ECC}" presName="spacing" presStyleCnt="0"/>
      <dgm:spPr/>
    </dgm:pt>
    <dgm:pt modelId="{3E4167C2-5CB6-4F64-82A8-E09E7BC73E95}" type="pres">
      <dgm:prSet presAssocID="{BA5258BF-AF40-4E26-99BB-F09EF361BC2A}" presName="composite" presStyleCnt="0"/>
      <dgm:spPr/>
    </dgm:pt>
    <dgm:pt modelId="{994B919F-24A3-448D-900C-6B5A03CC4BF2}" type="pres">
      <dgm:prSet presAssocID="{BA5258BF-AF40-4E26-99BB-F09EF361BC2A}" presName="imgShp" presStyleLbl="fgImgPlac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Publicité avec un remplissage uni"/>
        </a:ext>
      </dgm:extLst>
    </dgm:pt>
    <dgm:pt modelId="{4173C531-CFB0-471E-8D61-0869FD169B18}" type="pres">
      <dgm:prSet presAssocID="{BA5258BF-AF40-4E26-99BB-F09EF361BC2A}" presName="txShp" presStyleLbl="node1" presStyleIdx="3" presStyleCnt="5">
        <dgm:presLayoutVars>
          <dgm:bulletEnabled val="1"/>
        </dgm:presLayoutVars>
      </dgm:prSet>
      <dgm:spPr/>
    </dgm:pt>
    <dgm:pt modelId="{83E661C0-908C-46C4-98C8-336C1E4FD983}" type="pres">
      <dgm:prSet presAssocID="{5DD57EE1-61A6-4C62-83E7-1B5672941C62}" presName="spacing" presStyleCnt="0"/>
      <dgm:spPr/>
    </dgm:pt>
    <dgm:pt modelId="{F867E574-48A5-45C1-B12D-F7676B64EA47}" type="pres">
      <dgm:prSet presAssocID="{DF204CFB-7466-4B31-AA38-91B8C22FF7E9}" presName="composite" presStyleCnt="0"/>
      <dgm:spPr/>
    </dgm:pt>
    <dgm:pt modelId="{164F0D68-AF80-43FD-B7C3-3E579051AABC}" type="pres">
      <dgm:prSet presAssocID="{DF204CFB-7466-4B31-AA38-91B8C22FF7E9}" presName="imgShp" presStyleLbl="fgImgPlac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Étoile d'évaluation avec un remplissage uni"/>
        </a:ext>
      </dgm:extLst>
    </dgm:pt>
    <dgm:pt modelId="{BC47C1F8-B00F-4A4B-9F58-1005E86239DF}" type="pres">
      <dgm:prSet presAssocID="{DF204CFB-7466-4B31-AA38-91B8C22FF7E9}" presName="txShp" presStyleLbl="node1" presStyleIdx="4" presStyleCnt="5">
        <dgm:presLayoutVars>
          <dgm:bulletEnabled val="1"/>
        </dgm:presLayoutVars>
      </dgm:prSet>
      <dgm:spPr/>
    </dgm:pt>
  </dgm:ptLst>
  <dgm:cxnLst>
    <dgm:cxn modelId="{14FA6503-03FA-4DCB-97D6-BE3FC049F42E}" type="presOf" srcId="{EA0E4344-839A-4CAF-89BC-E0F0A2B905A2}" destId="{9AE7EF63-A7CC-404B-8744-4789B25D62FB}" srcOrd="0" destOrd="0" presId="urn:microsoft.com/office/officeart/2005/8/layout/vList3"/>
    <dgm:cxn modelId="{10637D06-4D43-41F0-88A2-6F30C85F5D6F}" srcId="{DF204CFB-7466-4B31-AA38-91B8C22FF7E9}" destId="{E77CFB81-7C39-4C3A-85BF-0976375F1F11}" srcOrd="0" destOrd="0" parTransId="{108C74B4-69FA-434A-8DDF-2AB7ADC5A4BB}" sibTransId="{ECA128CE-0CED-4607-9035-945E694316EB}"/>
    <dgm:cxn modelId="{ABF04B07-4DBA-464D-918A-9D5A3F62ED45}" type="presOf" srcId="{CBF13E5F-C1B3-4236-9A0B-F606C129ADD2}" destId="{4173C531-CFB0-471E-8D61-0869FD169B18}" srcOrd="0" destOrd="1" presId="urn:microsoft.com/office/officeart/2005/8/layout/vList3"/>
    <dgm:cxn modelId="{7873A807-6023-4FC7-9132-CB124246EF69}" type="presOf" srcId="{E77CFB81-7C39-4C3A-85BF-0976375F1F11}" destId="{BC47C1F8-B00F-4A4B-9F58-1005E86239DF}" srcOrd="0" destOrd="1" presId="urn:microsoft.com/office/officeart/2005/8/layout/vList3"/>
    <dgm:cxn modelId="{DC2B0210-B64C-4A5F-A06C-1E832343BAD4}" srcId="{BA5258BF-AF40-4E26-99BB-F09EF361BC2A}" destId="{CBF13E5F-C1B3-4236-9A0B-F606C129ADD2}" srcOrd="0" destOrd="0" parTransId="{8BE5F713-9CC1-4858-9165-E9DAD954A455}" sibTransId="{F6C108D4-8DE5-473E-8E25-ADE3B586D8DA}"/>
    <dgm:cxn modelId="{A587831B-7BD8-484A-93FF-ECABA386BA4F}" type="presOf" srcId="{B2894C67-4DDB-4DA1-A0C9-F5EEBDB53CA0}" destId="{DAC064A0-1F40-480A-88EA-381F9D8B149C}" srcOrd="0" destOrd="0" presId="urn:microsoft.com/office/officeart/2005/8/layout/vList3"/>
    <dgm:cxn modelId="{C59C381E-8D46-4867-B40A-FE4B350E5AE5}" srcId="{B2894C67-4DDB-4DA1-A0C9-F5EEBDB53CA0}" destId="{158A263C-FCD6-4BED-965A-B3836F7D09D1}" srcOrd="0" destOrd="0" parTransId="{A25B22FB-E75F-4138-9F4E-67D3112F8C48}" sibTransId="{4AE9B2C6-9D63-470A-BC6A-F621BF0107EF}"/>
    <dgm:cxn modelId="{6096A625-DEC2-4976-826C-184D711DE4B9}" srcId="{158A263C-FCD6-4BED-965A-B3836F7D09D1}" destId="{647AA6AE-48FF-4ABD-8696-4691EDFC3FF8}" srcOrd="0" destOrd="0" parTransId="{0B8B0F9B-30C4-41AE-B6D8-3EF28FBC2C1C}" sibTransId="{EFBDBB02-6291-4F44-9CA4-696B73B0A512}"/>
    <dgm:cxn modelId="{9682E82B-CC46-4811-BAEC-FE6ED9692122}" type="presOf" srcId="{BA5258BF-AF40-4E26-99BB-F09EF361BC2A}" destId="{4173C531-CFB0-471E-8D61-0869FD169B18}" srcOrd="0" destOrd="0" presId="urn:microsoft.com/office/officeart/2005/8/layout/vList3"/>
    <dgm:cxn modelId="{6CB7625F-6C61-4F28-BCA0-8AF9BB76A848}" srcId="{B2894C67-4DDB-4DA1-A0C9-F5EEBDB53CA0}" destId="{EA0E4344-839A-4CAF-89BC-E0F0A2B905A2}" srcOrd="2" destOrd="0" parTransId="{E6A4869B-DC06-4E5C-9070-1AC0A4E058D2}" sibTransId="{E010F7FD-A2AB-4B69-8068-4DD9D4F81ECC}"/>
    <dgm:cxn modelId="{FDC07260-84FC-45CF-BF89-F68E203137FB}" type="presOf" srcId="{03AE3924-5602-4EF1-B4CB-3265B55C674D}" destId="{9AE7EF63-A7CC-404B-8744-4789B25D62FB}" srcOrd="0" destOrd="2" presId="urn:microsoft.com/office/officeart/2005/8/layout/vList3"/>
    <dgm:cxn modelId="{18CB2248-758A-4E5A-A337-3EAC1BDFF2F3}" srcId="{EA0E4344-839A-4CAF-89BC-E0F0A2B905A2}" destId="{03AE3924-5602-4EF1-B4CB-3265B55C674D}" srcOrd="1" destOrd="0" parTransId="{5B7BEA68-FE84-4D67-B958-2CC73B8945DB}" sibTransId="{F7E44912-FA58-4591-9399-7FA88D598748}"/>
    <dgm:cxn modelId="{06DF0449-2235-440A-ACF1-3E319445E460}" type="presOf" srcId="{1A940278-D087-4DEE-A3C8-1D2AA580B70C}" destId="{4F368E49-FBBD-467E-9C97-16F0480AD716}" srcOrd="0" destOrd="1" presId="urn:microsoft.com/office/officeart/2005/8/layout/vList3"/>
    <dgm:cxn modelId="{D89F5769-F65C-4C0B-B21D-40F19C8F0D61}" type="presOf" srcId="{DF204CFB-7466-4B31-AA38-91B8C22FF7E9}" destId="{BC47C1F8-B00F-4A4B-9F58-1005E86239DF}" srcOrd="0" destOrd="0" presId="urn:microsoft.com/office/officeart/2005/8/layout/vList3"/>
    <dgm:cxn modelId="{F214EE69-9EA5-41AB-AD67-465EEA2888AB}" srcId="{DF204CFB-7466-4B31-AA38-91B8C22FF7E9}" destId="{40BF6999-86C0-45EA-BF4B-644A36AF20E9}" srcOrd="1" destOrd="0" parTransId="{D9781DD4-51AD-4A7F-88BD-B9D3AC90E5DD}" sibTransId="{F6E85018-7A7D-443C-B68E-A5EC006A8183}"/>
    <dgm:cxn modelId="{BBEA834E-34E2-4740-9E65-A54D09439298}" type="presOf" srcId="{6FD194A4-E8B4-4454-A9D9-32F35DAB81B4}" destId="{7A6DF2BF-FB32-4A9D-8F54-F806DB18B29C}" srcOrd="0" destOrd="2" presId="urn:microsoft.com/office/officeart/2005/8/layout/vList3"/>
    <dgm:cxn modelId="{1B892074-6750-41F6-AF36-3DE57C42D394}" srcId="{B2894C67-4DDB-4DA1-A0C9-F5EEBDB53CA0}" destId="{BA5258BF-AF40-4E26-99BB-F09EF361BC2A}" srcOrd="3" destOrd="0" parTransId="{BB75EFC3-7467-400C-B41A-4BB1B77DD54D}" sibTransId="{5DD57EE1-61A6-4C62-83E7-1B5672941C62}"/>
    <dgm:cxn modelId="{66EEB97E-3A2A-4EEA-8ADD-A211DED480D4}" srcId="{B2894C67-4DDB-4DA1-A0C9-F5EEBDB53CA0}" destId="{DF204CFB-7466-4B31-AA38-91B8C22FF7E9}" srcOrd="4" destOrd="0" parTransId="{37015733-824C-405E-9FF8-CD1607AA233C}" sibTransId="{005FC679-C1AB-487C-967E-F4875101124F}"/>
    <dgm:cxn modelId="{CFD22D80-5C40-4FF6-B7F4-731619BBF9AA}" type="presOf" srcId="{0F31658C-053A-4C96-973D-A85177E414B1}" destId="{4173C531-CFB0-471E-8D61-0869FD169B18}" srcOrd="0" destOrd="2" presId="urn:microsoft.com/office/officeart/2005/8/layout/vList3"/>
    <dgm:cxn modelId="{0C1D3D91-6460-4941-B5DE-C86FD6F1A5F7}" srcId="{EA0E4344-839A-4CAF-89BC-E0F0A2B905A2}" destId="{A62FE1D0-96AA-4FC9-95FD-0250B341F650}" srcOrd="0" destOrd="0" parTransId="{558554B2-9BB1-4974-A2E0-5D0305397EE7}" sibTransId="{9E8664F0-331D-4D09-9F83-BAC455E359DE}"/>
    <dgm:cxn modelId="{8804C592-E69D-43BB-B05A-E1616913AC1B}" type="presOf" srcId="{0A2A8144-42B5-4D12-A101-EBEE8C57E1B6}" destId="{4F368E49-FBBD-467E-9C97-16F0480AD716}" srcOrd="0" destOrd="0" presId="urn:microsoft.com/office/officeart/2005/8/layout/vList3"/>
    <dgm:cxn modelId="{DB88929A-1635-4872-A9E2-296980AE567A}" type="presOf" srcId="{647AA6AE-48FF-4ABD-8696-4691EDFC3FF8}" destId="{7A6DF2BF-FB32-4A9D-8F54-F806DB18B29C}" srcOrd="0" destOrd="1" presId="urn:microsoft.com/office/officeart/2005/8/layout/vList3"/>
    <dgm:cxn modelId="{988B20C0-325B-4FE6-A07D-35EA00EEF910}" type="presOf" srcId="{40BF6999-86C0-45EA-BF4B-644A36AF20E9}" destId="{BC47C1F8-B00F-4A4B-9F58-1005E86239DF}" srcOrd="0" destOrd="2" presId="urn:microsoft.com/office/officeart/2005/8/layout/vList3"/>
    <dgm:cxn modelId="{03A992C4-5C24-4835-AA2B-B235EA96A43F}" srcId="{BA5258BF-AF40-4E26-99BB-F09EF361BC2A}" destId="{0F31658C-053A-4C96-973D-A85177E414B1}" srcOrd="1" destOrd="0" parTransId="{DB536570-DC97-4699-B02A-811C84A9D922}" sibTransId="{192EF5B0-4CCC-40C2-B99D-068EC3E08F81}"/>
    <dgm:cxn modelId="{2D5FDAD0-EA94-4E6C-B0CF-9BD829195EE8}" type="presOf" srcId="{A62FE1D0-96AA-4FC9-95FD-0250B341F650}" destId="{9AE7EF63-A7CC-404B-8744-4789B25D62FB}" srcOrd="0" destOrd="1" presId="urn:microsoft.com/office/officeart/2005/8/layout/vList3"/>
    <dgm:cxn modelId="{C03944D4-ACEA-4EF4-8B19-C4B63CE47587}" srcId="{0A2A8144-42B5-4D12-A101-EBEE8C57E1B6}" destId="{1A940278-D087-4DEE-A3C8-1D2AA580B70C}" srcOrd="0" destOrd="0" parTransId="{B83BB67E-8390-4E71-A001-9FCC4872E080}" sibTransId="{FCA59FCE-F384-4223-BA48-46AA9BA6F19C}"/>
    <dgm:cxn modelId="{B4CD61D8-EDE7-4C1E-99BF-DD55221425FD}" srcId="{B2894C67-4DDB-4DA1-A0C9-F5EEBDB53CA0}" destId="{0A2A8144-42B5-4D12-A101-EBEE8C57E1B6}" srcOrd="1" destOrd="0" parTransId="{D5452298-2692-4980-B23C-F64762259257}" sibTransId="{F0666BBB-A2C3-4CFA-929D-2460FE079CCA}"/>
    <dgm:cxn modelId="{50DF7DD8-B3EF-4F8B-9A2D-9CB766D11B54}" type="presOf" srcId="{158A263C-FCD6-4BED-965A-B3836F7D09D1}" destId="{7A6DF2BF-FB32-4A9D-8F54-F806DB18B29C}" srcOrd="0" destOrd="0" presId="urn:microsoft.com/office/officeart/2005/8/layout/vList3"/>
    <dgm:cxn modelId="{8A6EB7DE-6459-4C7D-85C6-72AFDCE289F9}" srcId="{158A263C-FCD6-4BED-965A-B3836F7D09D1}" destId="{6FD194A4-E8B4-4454-A9D9-32F35DAB81B4}" srcOrd="1" destOrd="0" parTransId="{0826B1D0-4CF2-48B3-9216-7CC1D92C2907}" sibTransId="{1F69C2CE-4EAD-4E06-81CC-FBAF3405399F}"/>
    <dgm:cxn modelId="{219267E5-67BE-4AB7-A7A6-AD65C557A00B}" srcId="{0A2A8144-42B5-4D12-A101-EBEE8C57E1B6}" destId="{AEAAB676-2C07-4300-868A-00DD7717ADFA}" srcOrd="1" destOrd="0" parTransId="{903F3EC9-763F-4D02-AE1E-0F759B2688FA}" sibTransId="{1D57C1B8-6E35-43BE-8784-2B525C2B7AA7}"/>
    <dgm:cxn modelId="{24FF98FB-1DFE-4CBB-A764-00F19EE9765F}" type="presOf" srcId="{AEAAB676-2C07-4300-868A-00DD7717ADFA}" destId="{4F368E49-FBBD-467E-9C97-16F0480AD716}" srcOrd="0" destOrd="2" presId="urn:microsoft.com/office/officeart/2005/8/layout/vList3"/>
    <dgm:cxn modelId="{D32A3744-4627-43A5-A876-280976269355}" type="presParOf" srcId="{DAC064A0-1F40-480A-88EA-381F9D8B149C}" destId="{299EF5B9-C96C-4F54-AED9-DE03C9AE4B75}" srcOrd="0" destOrd="0" presId="urn:microsoft.com/office/officeart/2005/8/layout/vList3"/>
    <dgm:cxn modelId="{57A8AE1B-0AAF-4116-87FC-EBA7A1EEC48C}" type="presParOf" srcId="{299EF5B9-C96C-4F54-AED9-DE03C9AE4B75}" destId="{5ED41AEB-5166-457C-B6B7-CB2A453490C3}" srcOrd="0" destOrd="0" presId="urn:microsoft.com/office/officeart/2005/8/layout/vList3"/>
    <dgm:cxn modelId="{63D6F6A6-0157-43D9-960B-DB2D95B5A0F3}" type="presParOf" srcId="{299EF5B9-C96C-4F54-AED9-DE03C9AE4B75}" destId="{7A6DF2BF-FB32-4A9D-8F54-F806DB18B29C}" srcOrd="1" destOrd="0" presId="urn:microsoft.com/office/officeart/2005/8/layout/vList3"/>
    <dgm:cxn modelId="{D0FF9FDB-1EB5-4078-8AF0-C563C82FEA04}" type="presParOf" srcId="{DAC064A0-1F40-480A-88EA-381F9D8B149C}" destId="{AE16CBF6-78F6-44BA-8536-9E104D2DB365}" srcOrd="1" destOrd="0" presId="urn:microsoft.com/office/officeart/2005/8/layout/vList3"/>
    <dgm:cxn modelId="{9BAF6428-7800-45AF-8842-39F0114885A0}" type="presParOf" srcId="{DAC064A0-1F40-480A-88EA-381F9D8B149C}" destId="{ACF9CE55-EA3C-46D9-AEA7-441D29AB5B3C}" srcOrd="2" destOrd="0" presId="urn:microsoft.com/office/officeart/2005/8/layout/vList3"/>
    <dgm:cxn modelId="{93431573-F5EB-4BA7-9270-89B29BF92DBC}" type="presParOf" srcId="{ACF9CE55-EA3C-46D9-AEA7-441D29AB5B3C}" destId="{DFAD45FC-0A20-4590-83E5-8227BEE6E60F}" srcOrd="0" destOrd="0" presId="urn:microsoft.com/office/officeart/2005/8/layout/vList3"/>
    <dgm:cxn modelId="{F933DA1B-D350-4E4F-8E64-675822B12271}" type="presParOf" srcId="{ACF9CE55-EA3C-46D9-AEA7-441D29AB5B3C}" destId="{4F368E49-FBBD-467E-9C97-16F0480AD716}" srcOrd="1" destOrd="0" presId="urn:microsoft.com/office/officeart/2005/8/layout/vList3"/>
    <dgm:cxn modelId="{6A4568E0-8949-4980-A686-5B0742AA2E3C}" type="presParOf" srcId="{DAC064A0-1F40-480A-88EA-381F9D8B149C}" destId="{0010BEB1-B82B-4E58-8901-6B50CDE0FA1D}" srcOrd="3" destOrd="0" presId="urn:microsoft.com/office/officeart/2005/8/layout/vList3"/>
    <dgm:cxn modelId="{0F144D93-5A10-479D-9A8D-33C69ABE2944}" type="presParOf" srcId="{DAC064A0-1F40-480A-88EA-381F9D8B149C}" destId="{BCBA63C3-CA5D-45D6-86CC-C7FDBCC97EC4}" srcOrd="4" destOrd="0" presId="urn:microsoft.com/office/officeart/2005/8/layout/vList3"/>
    <dgm:cxn modelId="{63816BB3-E462-4E15-A41E-349FCD2D35F5}" type="presParOf" srcId="{BCBA63C3-CA5D-45D6-86CC-C7FDBCC97EC4}" destId="{F96283E6-FE05-4839-AF63-2A1DB42C02B2}" srcOrd="0" destOrd="0" presId="urn:microsoft.com/office/officeart/2005/8/layout/vList3"/>
    <dgm:cxn modelId="{3676C878-2521-4494-BC39-FACB34D23586}" type="presParOf" srcId="{BCBA63C3-CA5D-45D6-86CC-C7FDBCC97EC4}" destId="{9AE7EF63-A7CC-404B-8744-4789B25D62FB}" srcOrd="1" destOrd="0" presId="urn:microsoft.com/office/officeart/2005/8/layout/vList3"/>
    <dgm:cxn modelId="{15527659-A462-4E45-87BD-11706D5DB3DA}" type="presParOf" srcId="{DAC064A0-1F40-480A-88EA-381F9D8B149C}" destId="{9DB23C20-5212-402C-9525-858465A5AF35}" srcOrd="5" destOrd="0" presId="urn:microsoft.com/office/officeart/2005/8/layout/vList3"/>
    <dgm:cxn modelId="{1B046134-241B-4751-AD49-BE64D86AE63D}" type="presParOf" srcId="{DAC064A0-1F40-480A-88EA-381F9D8B149C}" destId="{3E4167C2-5CB6-4F64-82A8-E09E7BC73E95}" srcOrd="6" destOrd="0" presId="urn:microsoft.com/office/officeart/2005/8/layout/vList3"/>
    <dgm:cxn modelId="{F7DDFA65-47EE-49B5-B188-6D4F94A27A10}" type="presParOf" srcId="{3E4167C2-5CB6-4F64-82A8-E09E7BC73E95}" destId="{994B919F-24A3-448D-900C-6B5A03CC4BF2}" srcOrd="0" destOrd="0" presId="urn:microsoft.com/office/officeart/2005/8/layout/vList3"/>
    <dgm:cxn modelId="{DE4887D1-6A96-4C96-95ED-88310F177895}" type="presParOf" srcId="{3E4167C2-5CB6-4F64-82A8-E09E7BC73E95}" destId="{4173C531-CFB0-471E-8D61-0869FD169B18}" srcOrd="1" destOrd="0" presId="urn:microsoft.com/office/officeart/2005/8/layout/vList3"/>
    <dgm:cxn modelId="{07942463-F623-45C2-9C54-19ADC281B100}" type="presParOf" srcId="{DAC064A0-1F40-480A-88EA-381F9D8B149C}" destId="{83E661C0-908C-46C4-98C8-336C1E4FD983}" srcOrd="7" destOrd="0" presId="urn:microsoft.com/office/officeart/2005/8/layout/vList3"/>
    <dgm:cxn modelId="{A554F4AD-34D8-4E2B-A929-45C909AF18DE}" type="presParOf" srcId="{DAC064A0-1F40-480A-88EA-381F9D8B149C}" destId="{F867E574-48A5-45C1-B12D-F7676B64EA47}" srcOrd="8" destOrd="0" presId="urn:microsoft.com/office/officeart/2005/8/layout/vList3"/>
    <dgm:cxn modelId="{89D07FFC-10EF-44A3-8393-34B9C2A54C6F}" type="presParOf" srcId="{F867E574-48A5-45C1-B12D-F7676B64EA47}" destId="{164F0D68-AF80-43FD-B7C3-3E579051AABC}" srcOrd="0" destOrd="0" presId="urn:microsoft.com/office/officeart/2005/8/layout/vList3"/>
    <dgm:cxn modelId="{BE024FD3-01A7-4ED5-8FD2-37DB8772F0B1}" type="presParOf" srcId="{F867E574-48A5-45C1-B12D-F7676B64EA47}" destId="{BC47C1F8-B00F-4A4B-9F58-1005E86239DF}"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9CEF3B-2FBC-41E2-B731-B086904F91FB}">
      <dsp:nvSpPr>
        <dsp:cNvPr id="0" name=""/>
        <dsp:cNvSpPr/>
      </dsp:nvSpPr>
      <dsp:spPr>
        <a:xfrm>
          <a:off x="2591" y="273009"/>
          <a:ext cx="2055963" cy="1233578"/>
        </a:xfrm>
        <a:prstGeom prst="rect">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fr-FR" sz="1600" b="1" kern="1200" dirty="0"/>
            <a:t>Machine Learning</a:t>
          </a:r>
          <a:endParaRPr lang="en-US" sz="1600" b="1" kern="1200" dirty="0"/>
        </a:p>
        <a:p>
          <a:pPr marL="114300" lvl="1" indent="-114300" algn="l" defTabSz="533400">
            <a:lnSpc>
              <a:spcPct val="90000"/>
            </a:lnSpc>
            <a:spcBef>
              <a:spcPct val="0"/>
            </a:spcBef>
            <a:spcAft>
              <a:spcPct val="15000"/>
            </a:spcAft>
            <a:buChar char="•"/>
          </a:pPr>
          <a:r>
            <a:rPr lang="fr-FR" sz="1200" kern="1200" dirty="0"/>
            <a:t>Deep Learning</a:t>
          </a:r>
          <a:endParaRPr lang="en-US" sz="1200" kern="1200" dirty="0"/>
        </a:p>
        <a:p>
          <a:pPr marL="114300" lvl="1" indent="-114300" algn="l" defTabSz="533400">
            <a:lnSpc>
              <a:spcPct val="90000"/>
            </a:lnSpc>
            <a:spcBef>
              <a:spcPct val="0"/>
            </a:spcBef>
            <a:spcAft>
              <a:spcPct val="15000"/>
            </a:spcAft>
            <a:buChar char="•"/>
          </a:pPr>
          <a:r>
            <a:rPr lang="fr-FR" sz="1200" kern="1200" dirty="0" err="1"/>
            <a:t>Predictive</a:t>
          </a:r>
          <a:r>
            <a:rPr lang="fr-FR" sz="1200" kern="1200" dirty="0"/>
            <a:t> </a:t>
          </a:r>
          <a:r>
            <a:rPr lang="fr-FR" sz="1200" kern="1200" dirty="0" err="1"/>
            <a:t>Analysis</a:t>
          </a:r>
          <a:endParaRPr lang="en-US" sz="1200" kern="1200" dirty="0"/>
        </a:p>
      </dsp:txBody>
      <dsp:txXfrm>
        <a:off x="2591" y="273009"/>
        <a:ext cx="2055963" cy="1233578"/>
      </dsp:txXfrm>
    </dsp:sp>
    <dsp:sp modelId="{D74BE0A4-D547-4385-BE90-95D517DD9FCB}">
      <dsp:nvSpPr>
        <dsp:cNvPr id="0" name=""/>
        <dsp:cNvSpPr/>
      </dsp:nvSpPr>
      <dsp:spPr>
        <a:xfrm>
          <a:off x="2264151" y="273009"/>
          <a:ext cx="2055963" cy="1233578"/>
        </a:xfrm>
        <a:prstGeom prst="rect">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fr-FR" sz="1600" b="1" kern="1200" dirty="0"/>
            <a:t>Natural </a:t>
          </a:r>
          <a:r>
            <a:rPr lang="fr-FR" sz="1600" b="1" kern="1200" dirty="0" err="1"/>
            <a:t>Language</a:t>
          </a:r>
          <a:r>
            <a:rPr lang="fr-FR" sz="1600" b="1" kern="1200" dirty="0"/>
            <a:t> </a:t>
          </a:r>
          <a:r>
            <a:rPr lang="fr-FR" sz="1600" b="1" kern="1200" dirty="0" err="1"/>
            <a:t>Processing</a:t>
          </a:r>
          <a:r>
            <a:rPr lang="fr-FR" sz="1600" b="1" kern="1200" dirty="0"/>
            <a:t> (NLP)</a:t>
          </a:r>
          <a:endParaRPr lang="en-US" sz="1600" b="1" kern="1200" dirty="0"/>
        </a:p>
        <a:p>
          <a:pPr marL="114300" lvl="1" indent="-114300" algn="l" defTabSz="533400">
            <a:lnSpc>
              <a:spcPct val="90000"/>
            </a:lnSpc>
            <a:spcBef>
              <a:spcPct val="0"/>
            </a:spcBef>
            <a:spcAft>
              <a:spcPct val="15000"/>
            </a:spcAft>
            <a:buChar char="•"/>
          </a:pPr>
          <a:r>
            <a:rPr lang="fr-FR" sz="1200" kern="1200" dirty="0"/>
            <a:t>Translation</a:t>
          </a:r>
          <a:endParaRPr lang="en-US" sz="1200" kern="1200" dirty="0"/>
        </a:p>
        <a:p>
          <a:pPr marL="114300" lvl="1" indent="-114300" algn="l" defTabSz="533400">
            <a:lnSpc>
              <a:spcPct val="90000"/>
            </a:lnSpc>
            <a:spcBef>
              <a:spcPct val="0"/>
            </a:spcBef>
            <a:spcAft>
              <a:spcPct val="15000"/>
            </a:spcAft>
            <a:buChar char="•"/>
          </a:pPr>
          <a:r>
            <a:rPr lang="fr-FR" sz="1200" kern="1200" dirty="0"/>
            <a:t>Classification &amp; clustering </a:t>
          </a:r>
          <a:endParaRPr lang="en-US" sz="1200" kern="1200" dirty="0"/>
        </a:p>
        <a:p>
          <a:pPr marL="114300" lvl="1" indent="-114300" algn="l" defTabSz="533400">
            <a:lnSpc>
              <a:spcPct val="90000"/>
            </a:lnSpc>
            <a:spcBef>
              <a:spcPct val="0"/>
            </a:spcBef>
            <a:spcAft>
              <a:spcPct val="15000"/>
            </a:spcAft>
            <a:buChar char="•"/>
          </a:pPr>
          <a:r>
            <a:rPr lang="fr-FR" sz="1200" kern="1200" dirty="0"/>
            <a:t>Information extraction</a:t>
          </a:r>
          <a:endParaRPr lang="en-US" sz="1200" kern="1200" dirty="0"/>
        </a:p>
      </dsp:txBody>
      <dsp:txXfrm>
        <a:off x="2264151" y="273009"/>
        <a:ext cx="2055963" cy="1233578"/>
      </dsp:txXfrm>
    </dsp:sp>
    <dsp:sp modelId="{8140E2A7-806F-4FBB-9DF1-5662F131E252}">
      <dsp:nvSpPr>
        <dsp:cNvPr id="0" name=""/>
        <dsp:cNvSpPr/>
      </dsp:nvSpPr>
      <dsp:spPr>
        <a:xfrm>
          <a:off x="4525712" y="273009"/>
          <a:ext cx="2055963" cy="1233578"/>
        </a:xfrm>
        <a:prstGeom prst="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fr-FR" sz="1600" b="1" kern="1200" dirty="0"/>
            <a:t>Speech</a:t>
          </a:r>
          <a:endParaRPr lang="en-US" sz="1600" b="1" kern="1200" dirty="0"/>
        </a:p>
        <a:p>
          <a:pPr marL="114300" lvl="1" indent="-114300" algn="l" defTabSz="533400">
            <a:lnSpc>
              <a:spcPct val="90000"/>
            </a:lnSpc>
            <a:spcBef>
              <a:spcPct val="0"/>
            </a:spcBef>
            <a:spcAft>
              <a:spcPct val="15000"/>
            </a:spcAft>
            <a:buChar char="•"/>
          </a:pPr>
          <a:r>
            <a:rPr lang="fr-FR" sz="1200" kern="1200" dirty="0"/>
            <a:t>Speech to </a:t>
          </a:r>
          <a:r>
            <a:rPr lang="fr-FR" sz="1200" kern="1200" dirty="0" err="1"/>
            <a:t>text</a:t>
          </a:r>
          <a:r>
            <a:rPr lang="fr-FR" sz="1200" kern="1200" dirty="0"/>
            <a:t> </a:t>
          </a:r>
          <a:endParaRPr lang="en-US" sz="1200" kern="1200" dirty="0"/>
        </a:p>
        <a:p>
          <a:pPr marL="114300" lvl="1" indent="-114300" algn="l" defTabSz="533400">
            <a:lnSpc>
              <a:spcPct val="90000"/>
            </a:lnSpc>
            <a:spcBef>
              <a:spcPct val="0"/>
            </a:spcBef>
            <a:spcAft>
              <a:spcPct val="15000"/>
            </a:spcAft>
            <a:buChar char="•"/>
          </a:pPr>
          <a:r>
            <a:rPr lang="fr-FR" sz="1200" kern="1200" dirty="0" err="1"/>
            <a:t>Text</a:t>
          </a:r>
          <a:r>
            <a:rPr lang="fr-FR" sz="1200" kern="1200" dirty="0"/>
            <a:t> to speech </a:t>
          </a:r>
          <a:endParaRPr lang="en-US" sz="1200" kern="1200" dirty="0"/>
        </a:p>
      </dsp:txBody>
      <dsp:txXfrm>
        <a:off x="4525712" y="273009"/>
        <a:ext cx="2055963" cy="1233578"/>
      </dsp:txXfrm>
    </dsp:sp>
    <dsp:sp modelId="{13186DA3-12BF-4008-96C8-4E326D106253}">
      <dsp:nvSpPr>
        <dsp:cNvPr id="0" name=""/>
        <dsp:cNvSpPr/>
      </dsp:nvSpPr>
      <dsp:spPr>
        <a:xfrm>
          <a:off x="6787272" y="273009"/>
          <a:ext cx="2055963" cy="1233578"/>
        </a:xfrm>
        <a:prstGeom prst="rect">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1" kern="1200" dirty="0"/>
            <a:t>Expert </a:t>
          </a:r>
          <a:r>
            <a:rPr lang="fr-FR" sz="1600" b="1" kern="1200" dirty="0" err="1"/>
            <a:t>systems</a:t>
          </a:r>
          <a:endParaRPr lang="en-US" sz="1600" b="1" kern="1200" dirty="0"/>
        </a:p>
      </dsp:txBody>
      <dsp:txXfrm>
        <a:off x="6787272" y="273009"/>
        <a:ext cx="2055963" cy="1233578"/>
      </dsp:txXfrm>
    </dsp:sp>
    <dsp:sp modelId="{D2A5C135-4CDF-4D80-99E9-C98E00595F3E}">
      <dsp:nvSpPr>
        <dsp:cNvPr id="0" name=""/>
        <dsp:cNvSpPr/>
      </dsp:nvSpPr>
      <dsp:spPr>
        <a:xfrm>
          <a:off x="1133371" y="1712184"/>
          <a:ext cx="2055963" cy="1233578"/>
        </a:xfrm>
        <a:prstGeom prst="rect">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1" kern="1200" dirty="0"/>
            <a:t>Planning, </a:t>
          </a:r>
          <a:r>
            <a:rPr lang="fr-FR" sz="1600" b="1" kern="1200" dirty="0" err="1"/>
            <a:t>Scheduling</a:t>
          </a:r>
          <a:r>
            <a:rPr lang="fr-FR" sz="1600" b="1" kern="1200" dirty="0"/>
            <a:t>, &amp; </a:t>
          </a:r>
          <a:r>
            <a:rPr lang="fr-FR" sz="1600" b="1" kern="1200" dirty="0" err="1"/>
            <a:t>Optimization</a:t>
          </a:r>
          <a:endParaRPr lang="en-US" sz="1600" b="1" kern="1200" dirty="0"/>
        </a:p>
      </dsp:txBody>
      <dsp:txXfrm>
        <a:off x="1133371" y="1712184"/>
        <a:ext cx="2055963" cy="1233578"/>
      </dsp:txXfrm>
    </dsp:sp>
    <dsp:sp modelId="{EEEA1C4C-23A7-4428-91C0-0230C8051D3C}">
      <dsp:nvSpPr>
        <dsp:cNvPr id="0" name=""/>
        <dsp:cNvSpPr/>
      </dsp:nvSpPr>
      <dsp:spPr>
        <a:xfrm>
          <a:off x="3394932" y="1712184"/>
          <a:ext cx="2055963" cy="1233578"/>
        </a:xfrm>
        <a:prstGeom prst="rect">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1" kern="1200" dirty="0" err="1"/>
            <a:t>Robotics</a:t>
          </a:r>
          <a:endParaRPr lang="en-US" sz="1600" b="1" kern="1200" dirty="0"/>
        </a:p>
      </dsp:txBody>
      <dsp:txXfrm>
        <a:off x="3394932" y="1712184"/>
        <a:ext cx="2055963" cy="1233578"/>
      </dsp:txXfrm>
    </dsp:sp>
    <dsp:sp modelId="{9AAE39ED-8B4A-402A-80E1-2AD8286C603F}">
      <dsp:nvSpPr>
        <dsp:cNvPr id="0" name=""/>
        <dsp:cNvSpPr/>
      </dsp:nvSpPr>
      <dsp:spPr>
        <a:xfrm>
          <a:off x="5656492" y="1712184"/>
          <a:ext cx="2055963" cy="1233578"/>
        </a:xfrm>
        <a:prstGeom prst="rect">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fr-FR" sz="1600" b="1" kern="1200" dirty="0"/>
            <a:t>Vision</a:t>
          </a:r>
          <a:r>
            <a:rPr lang="fr-FR" sz="1600" kern="1200" dirty="0"/>
            <a:t> </a:t>
          </a:r>
          <a:endParaRPr lang="en-US" sz="1600" kern="1200" dirty="0"/>
        </a:p>
        <a:p>
          <a:pPr marL="114300" lvl="1" indent="-114300" algn="l" defTabSz="533400">
            <a:lnSpc>
              <a:spcPct val="90000"/>
            </a:lnSpc>
            <a:spcBef>
              <a:spcPct val="0"/>
            </a:spcBef>
            <a:spcAft>
              <a:spcPct val="15000"/>
            </a:spcAft>
            <a:buChar char="•"/>
          </a:pPr>
          <a:r>
            <a:rPr lang="fr-FR" sz="1200" kern="1200" dirty="0"/>
            <a:t>Image recognition </a:t>
          </a:r>
          <a:endParaRPr lang="en-US" sz="1200" kern="1200" dirty="0"/>
        </a:p>
        <a:p>
          <a:pPr marL="114300" lvl="1" indent="-114300" algn="l" defTabSz="533400">
            <a:lnSpc>
              <a:spcPct val="90000"/>
            </a:lnSpc>
            <a:spcBef>
              <a:spcPct val="0"/>
            </a:spcBef>
            <a:spcAft>
              <a:spcPct val="15000"/>
            </a:spcAft>
            <a:buChar char="•"/>
          </a:pPr>
          <a:r>
            <a:rPr lang="fr-FR" sz="1200" kern="1200" dirty="0"/>
            <a:t>Machine vision</a:t>
          </a:r>
          <a:endParaRPr lang="en-US" sz="1200" kern="1200" dirty="0"/>
        </a:p>
      </dsp:txBody>
      <dsp:txXfrm>
        <a:off x="5656492" y="1712184"/>
        <a:ext cx="2055963" cy="12335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032300-55E9-4389-B206-B54F4A780407}">
      <dsp:nvSpPr>
        <dsp:cNvPr id="0" name=""/>
        <dsp:cNvSpPr/>
      </dsp:nvSpPr>
      <dsp:spPr>
        <a:xfrm rot="16200000">
          <a:off x="1140420" y="-1140420"/>
          <a:ext cx="2223605" cy="4504446"/>
        </a:xfrm>
        <a:prstGeom prst="round1Rect">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fr-FR" sz="2000" b="1" kern="1200" dirty="0" err="1"/>
            <a:t>Known</a:t>
          </a:r>
          <a:r>
            <a:rPr lang="fr-FR" sz="2000" b="1" kern="1200" dirty="0"/>
            <a:t> </a:t>
          </a:r>
          <a:r>
            <a:rPr lang="fr-FR" sz="2000" b="1" kern="1200" dirty="0" err="1"/>
            <a:t>Knowns</a:t>
          </a:r>
          <a:endParaRPr lang="en-US" sz="2000" b="1" kern="1200" dirty="0"/>
        </a:p>
        <a:p>
          <a:pPr marL="171450" lvl="1" indent="-171450" algn="l" defTabSz="711200">
            <a:lnSpc>
              <a:spcPct val="90000"/>
            </a:lnSpc>
            <a:spcBef>
              <a:spcPct val="0"/>
            </a:spcBef>
            <a:spcAft>
              <a:spcPct val="15000"/>
            </a:spcAft>
            <a:buChar char="•"/>
          </a:pPr>
          <a:r>
            <a:rPr lang="fr-FR" sz="1600" kern="1200" dirty="0"/>
            <a:t>Big </a:t>
          </a:r>
          <a:r>
            <a:rPr lang="fr-FR" sz="1600" kern="1200" dirty="0" err="1"/>
            <a:t>brother</a:t>
          </a:r>
          <a:r>
            <a:rPr lang="fr-FR" sz="1600" kern="1200" dirty="0"/>
            <a:t> on the </a:t>
          </a:r>
          <a:r>
            <a:rPr lang="fr-FR" sz="1600" kern="1200" dirty="0" err="1"/>
            <a:t>way</a:t>
          </a:r>
          <a:r>
            <a:rPr lang="fr-FR" sz="1600" kern="1200" dirty="0"/>
            <a:t>? Big data/</a:t>
          </a:r>
          <a:r>
            <a:rPr lang="fr-FR" sz="1600" kern="1200" dirty="0" err="1"/>
            <a:t>Privacy</a:t>
          </a:r>
          <a:endParaRPr lang="en-US" sz="1600" kern="1200" dirty="0"/>
        </a:p>
        <a:p>
          <a:pPr marL="171450" lvl="1" indent="-171450" algn="l" defTabSz="711200">
            <a:lnSpc>
              <a:spcPct val="90000"/>
            </a:lnSpc>
            <a:spcBef>
              <a:spcPct val="0"/>
            </a:spcBef>
            <a:spcAft>
              <a:spcPct val="15000"/>
            </a:spcAft>
            <a:buChar char="•"/>
          </a:pPr>
          <a:r>
            <a:rPr lang="fr-FR" sz="1600" kern="1200" dirty="0"/>
            <a:t>Conception </a:t>
          </a:r>
          <a:r>
            <a:rPr lang="fr-FR" sz="1600" kern="1200" dirty="0" err="1"/>
            <a:t>Bias</a:t>
          </a:r>
          <a:r>
            <a:rPr lang="fr-FR" sz="1600" kern="1200" dirty="0"/>
            <a:t> (</a:t>
          </a:r>
          <a:r>
            <a:rPr lang="fr-FR" sz="1600" kern="1200" dirty="0" err="1"/>
            <a:t>Twitter’s</a:t>
          </a:r>
          <a:r>
            <a:rPr lang="fr-FR" sz="1600" kern="1200" dirty="0"/>
            <a:t> Tay)</a:t>
          </a:r>
          <a:endParaRPr lang="en-US" sz="1600" kern="1200" dirty="0"/>
        </a:p>
        <a:p>
          <a:pPr marL="171450" lvl="1" indent="-171450" algn="l" defTabSz="711200">
            <a:lnSpc>
              <a:spcPct val="90000"/>
            </a:lnSpc>
            <a:spcBef>
              <a:spcPct val="0"/>
            </a:spcBef>
            <a:spcAft>
              <a:spcPct val="15000"/>
            </a:spcAft>
            <a:buChar char="•"/>
          </a:pPr>
          <a:r>
            <a:rPr lang="fr-FR" sz="1600" kern="1200" dirty="0"/>
            <a:t>Mission </a:t>
          </a:r>
          <a:r>
            <a:rPr lang="fr-FR" sz="1600" kern="1200" dirty="0" err="1"/>
            <a:t>bias</a:t>
          </a:r>
          <a:endParaRPr lang="en-US" sz="1600" kern="1200" dirty="0"/>
        </a:p>
      </dsp:txBody>
      <dsp:txXfrm rot="5400000">
        <a:off x="0" y="0"/>
        <a:ext cx="4504446" cy="1667704"/>
      </dsp:txXfrm>
    </dsp:sp>
    <dsp:sp modelId="{0919AB6D-5CCE-4EA4-AE8D-94F1EE835119}">
      <dsp:nvSpPr>
        <dsp:cNvPr id="0" name=""/>
        <dsp:cNvSpPr/>
      </dsp:nvSpPr>
      <dsp:spPr>
        <a:xfrm>
          <a:off x="4504446" y="0"/>
          <a:ext cx="4504446" cy="2223605"/>
        </a:xfrm>
        <a:prstGeom prst="round1Rect">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fr-FR" sz="2000" b="1" kern="1200" dirty="0" err="1"/>
            <a:t>Known</a:t>
          </a:r>
          <a:r>
            <a:rPr lang="fr-FR" sz="2000" b="1" kern="1200" dirty="0"/>
            <a:t> </a:t>
          </a:r>
          <a:r>
            <a:rPr lang="fr-FR" sz="2000" b="1" kern="1200" dirty="0" err="1"/>
            <a:t>Unknowns</a:t>
          </a:r>
          <a:endParaRPr lang="en-US" sz="2000" kern="1200" dirty="0"/>
        </a:p>
        <a:p>
          <a:pPr marL="171450" lvl="1" indent="-171450" algn="l" defTabSz="711200">
            <a:lnSpc>
              <a:spcPct val="90000"/>
            </a:lnSpc>
            <a:spcBef>
              <a:spcPct val="0"/>
            </a:spcBef>
            <a:spcAft>
              <a:spcPct val="15000"/>
            </a:spcAft>
            <a:buChar char="•"/>
          </a:pPr>
          <a:r>
            <a:rPr lang="fr-FR" sz="1600" kern="1200" dirty="0" err="1"/>
            <a:t>Extent</a:t>
          </a:r>
          <a:r>
            <a:rPr lang="fr-FR" sz="1600" kern="1200" dirty="0"/>
            <a:t> of AI use – </a:t>
          </a:r>
          <a:r>
            <a:rPr lang="fr-FR" sz="1600" kern="1200" dirty="0" err="1"/>
            <a:t>where</a:t>
          </a:r>
          <a:r>
            <a:rPr lang="fr-FR" sz="1600" kern="1200" dirty="0"/>
            <a:t> to </a:t>
          </a:r>
          <a:r>
            <a:rPr lang="fr-FR" sz="1600" kern="1200" dirty="0" err="1"/>
            <a:t>next</a:t>
          </a:r>
          <a:r>
            <a:rPr lang="fr-FR" sz="1600" kern="1200" dirty="0"/>
            <a:t>?</a:t>
          </a:r>
          <a:endParaRPr lang="en-US" sz="1600" kern="1200" dirty="0"/>
        </a:p>
        <a:p>
          <a:pPr marL="171450" lvl="1" indent="-171450" algn="l" defTabSz="711200">
            <a:lnSpc>
              <a:spcPct val="90000"/>
            </a:lnSpc>
            <a:spcBef>
              <a:spcPct val="0"/>
            </a:spcBef>
            <a:spcAft>
              <a:spcPct val="15000"/>
            </a:spcAft>
            <a:buChar char="•"/>
          </a:pPr>
          <a:r>
            <a:rPr lang="fr-FR" sz="1600" kern="1200" dirty="0"/>
            <a:t>Security </a:t>
          </a:r>
          <a:r>
            <a:rPr lang="fr-FR" sz="1600" kern="1200" dirty="0" err="1"/>
            <a:t>Concerns</a:t>
          </a:r>
          <a:endParaRPr lang="en-US" sz="1600" kern="1200" dirty="0"/>
        </a:p>
        <a:p>
          <a:pPr marL="171450" lvl="1" indent="-171450" algn="l" defTabSz="711200">
            <a:lnSpc>
              <a:spcPct val="90000"/>
            </a:lnSpc>
            <a:spcBef>
              <a:spcPct val="0"/>
            </a:spcBef>
            <a:spcAft>
              <a:spcPct val="15000"/>
            </a:spcAft>
            <a:buChar char="•"/>
          </a:pPr>
          <a:r>
            <a:rPr lang="fr-FR" sz="1600" kern="1200" dirty="0"/>
            <a:t>Economy </a:t>
          </a:r>
          <a:endParaRPr lang="en-US" sz="1600" kern="1200" dirty="0"/>
        </a:p>
        <a:p>
          <a:pPr marL="171450" lvl="1" indent="-171450" algn="l" defTabSz="711200">
            <a:lnSpc>
              <a:spcPct val="90000"/>
            </a:lnSpc>
            <a:spcBef>
              <a:spcPct val="0"/>
            </a:spcBef>
            <a:spcAft>
              <a:spcPct val="15000"/>
            </a:spcAft>
            <a:buChar char="•"/>
          </a:pPr>
          <a:r>
            <a:rPr lang="fr-FR" sz="1600" kern="1200" dirty="0" err="1"/>
            <a:t>Health</a:t>
          </a:r>
          <a:endParaRPr lang="en-US" sz="1600" kern="1200" dirty="0"/>
        </a:p>
      </dsp:txBody>
      <dsp:txXfrm>
        <a:off x="4504446" y="0"/>
        <a:ext cx="4504446" cy="1667704"/>
      </dsp:txXfrm>
    </dsp:sp>
    <dsp:sp modelId="{A2CA8693-4339-47CA-9554-9EF8511CBF66}">
      <dsp:nvSpPr>
        <dsp:cNvPr id="0" name=""/>
        <dsp:cNvSpPr/>
      </dsp:nvSpPr>
      <dsp:spPr>
        <a:xfrm rot="10800000">
          <a:off x="0" y="2223605"/>
          <a:ext cx="4504446" cy="2223605"/>
        </a:xfrm>
        <a:prstGeom prst="round1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fr-FR" sz="2000" b="1" kern="1200" dirty="0" err="1"/>
            <a:t>Unknown</a:t>
          </a:r>
          <a:r>
            <a:rPr lang="fr-FR" sz="2000" b="1" kern="1200" dirty="0"/>
            <a:t> </a:t>
          </a:r>
          <a:r>
            <a:rPr lang="fr-FR" sz="2000" b="1" kern="1200" dirty="0" err="1"/>
            <a:t>Knowns</a:t>
          </a:r>
          <a:endParaRPr lang="en-US" sz="2000" kern="1200" dirty="0"/>
        </a:p>
        <a:p>
          <a:pPr marL="171450" lvl="1" indent="-171450" algn="l" defTabSz="711200">
            <a:lnSpc>
              <a:spcPct val="90000"/>
            </a:lnSpc>
            <a:spcBef>
              <a:spcPct val="0"/>
            </a:spcBef>
            <a:spcAft>
              <a:spcPct val="15000"/>
            </a:spcAft>
            <a:buChar char="•"/>
          </a:pPr>
          <a:r>
            <a:rPr lang="fr-FR" sz="1600" kern="1200" dirty="0" err="1"/>
            <a:t>Other</a:t>
          </a:r>
          <a:r>
            <a:rPr lang="fr-FR" sz="1600" kern="1200" dirty="0"/>
            <a:t> </a:t>
          </a:r>
          <a:r>
            <a:rPr lang="fr-FR" sz="1600" kern="1200" dirty="0" err="1"/>
            <a:t>Biases</a:t>
          </a:r>
          <a:r>
            <a:rPr lang="fr-FR" sz="1600" kern="1200" dirty="0"/>
            <a:t> in IA </a:t>
          </a:r>
          <a:r>
            <a:rPr lang="fr-FR" sz="1600" kern="1200" dirty="0" err="1"/>
            <a:t>decision</a:t>
          </a:r>
          <a:r>
            <a:rPr lang="fr-FR" sz="1600" kern="1200" dirty="0"/>
            <a:t> </a:t>
          </a:r>
          <a:r>
            <a:rPr lang="fr-FR" sz="1600" kern="1200" dirty="0" err="1"/>
            <a:t>making</a:t>
          </a:r>
          <a:endParaRPr lang="en-US" sz="1600" kern="1200" dirty="0"/>
        </a:p>
        <a:p>
          <a:pPr marL="171450" lvl="1" indent="-171450" algn="l" defTabSz="711200">
            <a:lnSpc>
              <a:spcPct val="90000"/>
            </a:lnSpc>
            <a:spcBef>
              <a:spcPct val="0"/>
            </a:spcBef>
            <a:spcAft>
              <a:spcPct val="15000"/>
            </a:spcAft>
            <a:buChar char="•"/>
          </a:pPr>
          <a:r>
            <a:rPr lang="fr-FR" sz="1600" kern="1200" dirty="0" err="1"/>
            <a:t>Status</a:t>
          </a:r>
          <a:r>
            <a:rPr lang="fr-FR" sz="1600" kern="1200" dirty="0"/>
            <a:t> quo </a:t>
          </a:r>
          <a:r>
            <a:rPr lang="fr-FR" sz="1600" kern="1200" dirty="0" err="1"/>
            <a:t>challenged</a:t>
          </a:r>
          <a:r>
            <a:rPr lang="fr-FR" sz="1600" kern="1200" dirty="0"/>
            <a:t> no </a:t>
          </a:r>
          <a:r>
            <a:rPr lang="fr-FR" sz="1600" kern="1200" dirty="0" err="1"/>
            <a:t>matter</a:t>
          </a:r>
          <a:r>
            <a:rPr lang="fr-FR" sz="1600" kern="1200" dirty="0"/>
            <a:t> the </a:t>
          </a:r>
          <a:r>
            <a:rPr lang="fr-FR" sz="1600" kern="1200" dirty="0" err="1"/>
            <a:t>fields</a:t>
          </a:r>
          <a:endParaRPr lang="en-US" sz="1600" kern="1200" dirty="0"/>
        </a:p>
      </dsp:txBody>
      <dsp:txXfrm rot="10800000">
        <a:off x="0" y="2779506"/>
        <a:ext cx="4504446" cy="1667704"/>
      </dsp:txXfrm>
    </dsp:sp>
    <dsp:sp modelId="{574A4CA0-5DAB-457F-A751-E232F5E6EF63}">
      <dsp:nvSpPr>
        <dsp:cNvPr id="0" name=""/>
        <dsp:cNvSpPr/>
      </dsp:nvSpPr>
      <dsp:spPr>
        <a:xfrm rot="5400000">
          <a:off x="5644867" y="1083184"/>
          <a:ext cx="2223605" cy="4504446"/>
        </a:xfrm>
        <a:prstGeom prst="round1Rect">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fr-FR" sz="2000" b="1" kern="1200" dirty="0" err="1"/>
            <a:t>Unknown</a:t>
          </a:r>
          <a:r>
            <a:rPr lang="fr-FR" sz="2000" b="1" kern="1200" dirty="0"/>
            <a:t> </a:t>
          </a:r>
          <a:r>
            <a:rPr lang="fr-FR" sz="2000" b="1" kern="1200" dirty="0" err="1"/>
            <a:t>Unknowns</a:t>
          </a:r>
          <a:endParaRPr lang="en-US" sz="2000" kern="1200" dirty="0"/>
        </a:p>
        <a:p>
          <a:pPr marL="171450" lvl="1" indent="-171450" algn="l" defTabSz="711200">
            <a:lnSpc>
              <a:spcPct val="90000"/>
            </a:lnSpc>
            <a:spcBef>
              <a:spcPct val="0"/>
            </a:spcBef>
            <a:spcAft>
              <a:spcPct val="15000"/>
            </a:spcAft>
            <a:buChar char="•"/>
          </a:pPr>
          <a:r>
            <a:rPr lang="fr-FR" sz="1600" kern="1200" dirty="0" err="1"/>
            <a:t>Going</a:t>
          </a:r>
          <a:r>
            <a:rPr lang="fr-FR" sz="1600" kern="1200" dirty="0"/>
            <a:t> to AI </a:t>
          </a:r>
          <a:r>
            <a:rPr lang="fr-FR" sz="1600" kern="1200" dirty="0" err="1"/>
            <a:t>awareness</a:t>
          </a:r>
          <a:r>
            <a:rPr lang="fr-FR" sz="1600" kern="1200" dirty="0"/>
            <a:t>?</a:t>
          </a:r>
          <a:endParaRPr lang="en-US" sz="1600" kern="1200" dirty="0"/>
        </a:p>
        <a:p>
          <a:pPr marL="171450" lvl="1" indent="-171450" algn="l" defTabSz="711200">
            <a:lnSpc>
              <a:spcPct val="90000"/>
            </a:lnSpc>
            <a:spcBef>
              <a:spcPct val="0"/>
            </a:spcBef>
            <a:spcAft>
              <a:spcPct val="15000"/>
            </a:spcAft>
            <a:buChar char="•"/>
          </a:pPr>
          <a:r>
            <a:rPr lang="fr-FR" sz="1600" kern="1200" dirty="0" err="1"/>
            <a:t>Cascading</a:t>
          </a:r>
          <a:r>
            <a:rPr lang="fr-FR" sz="1600" kern="1200" dirty="0"/>
            <a:t> </a:t>
          </a:r>
          <a:r>
            <a:rPr lang="fr-FR" sz="1600" kern="1200" dirty="0" err="1"/>
            <a:t>effects</a:t>
          </a:r>
          <a:r>
            <a:rPr lang="fr-FR" sz="1600" kern="1200" dirty="0"/>
            <a:t> (IoT </a:t>
          </a:r>
          <a:r>
            <a:rPr lang="fr-FR" sz="1600" kern="1200" dirty="0" err="1"/>
            <a:t>implementation</a:t>
          </a:r>
          <a:r>
            <a:rPr lang="fr-FR" sz="1600" kern="1200" dirty="0"/>
            <a:t>, etc.)</a:t>
          </a:r>
          <a:endParaRPr lang="en-US" sz="1600" kern="1200" dirty="0"/>
        </a:p>
      </dsp:txBody>
      <dsp:txXfrm rot="-5400000">
        <a:off x="4504446" y="2779506"/>
        <a:ext cx="4504446" cy="1667704"/>
      </dsp:txXfrm>
    </dsp:sp>
    <dsp:sp modelId="{418F5169-5211-4159-BADC-640105BB323F}">
      <dsp:nvSpPr>
        <dsp:cNvPr id="0" name=""/>
        <dsp:cNvSpPr/>
      </dsp:nvSpPr>
      <dsp:spPr>
        <a:xfrm>
          <a:off x="3153112" y="1667704"/>
          <a:ext cx="2702667" cy="1111802"/>
        </a:xfrm>
        <a:prstGeom prst="roundRect">
          <a:avLst/>
        </a:prstGeom>
        <a:solidFill>
          <a:schemeClr val="accent2">
            <a:tint val="4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kern="1200" dirty="0">
              <a:solidFill>
                <a:schemeClr val="bg1"/>
              </a:solidFill>
            </a:rPr>
            <a:t>AI </a:t>
          </a:r>
          <a:r>
            <a:rPr lang="fr-FR" sz="2000" kern="1200" dirty="0" err="1">
              <a:solidFill>
                <a:schemeClr val="bg1"/>
              </a:solidFill>
            </a:rPr>
            <a:t>risks</a:t>
          </a:r>
          <a:r>
            <a:rPr lang="fr-FR" sz="2000" kern="1200" dirty="0">
              <a:solidFill>
                <a:schemeClr val="bg1"/>
              </a:solidFill>
            </a:rPr>
            <a:t> (or </a:t>
          </a:r>
          <a:r>
            <a:rPr lang="fr-FR" sz="2000" kern="1200" dirty="0" err="1">
              <a:solidFill>
                <a:schemeClr val="bg1"/>
              </a:solidFill>
            </a:rPr>
            <a:t>fancier</a:t>
          </a:r>
          <a:r>
            <a:rPr lang="fr-FR" sz="2000" kern="1200" dirty="0">
              <a:solidFill>
                <a:schemeClr val="bg1"/>
              </a:solidFill>
            </a:rPr>
            <a:t> </a:t>
          </a:r>
          <a:r>
            <a:rPr lang="fr-FR" sz="2000" kern="1200" dirty="0" err="1">
              <a:solidFill>
                <a:schemeClr val="bg1"/>
              </a:solidFill>
            </a:rPr>
            <a:t>titles</a:t>
          </a:r>
          <a:r>
            <a:rPr lang="fr-FR" sz="2000" kern="1200" dirty="0">
              <a:solidFill>
                <a:schemeClr val="bg1"/>
              </a:solidFill>
            </a:rPr>
            <a:t>)</a:t>
          </a:r>
          <a:endParaRPr lang="en-US" sz="2000" kern="1200" dirty="0">
            <a:solidFill>
              <a:schemeClr val="bg1"/>
            </a:solidFill>
          </a:endParaRPr>
        </a:p>
      </dsp:txBody>
      <dsp:txXfrm>
        <a:off x="3207386" y="1721978"/>
        <a:ext cx="2594119" cy="10032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DF2BF-FB32-4A9D-8F54-F806DB18B29C}">
      <dsp:nvSpPr>
        <dsp:cNvPr id="0" name=""/>
        <dsp:cNvSpPr/>
      </dsp:nvSpPr>
      <dsp:spPr>
        <a:xfrm rot="10800000">
          <a:off x="1973388" y="200"/>
          <a:ext cx="7052127" cy="788401"/>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7663" tIns="53340" rIns="99568" bIns="53340" numCol="1" spcCol="1270" anchor="t" anchorCtr="0">
          <a:noAutofit/>
        </a:bodyPr>
        <a:lstStyle/>
        <a:p>
          <a:pPr marL="0" lvl="0" indent="0" algn="l" defTabSz="622300">
            <a:lnSpc>
              <a:spcPct val="90000"/>
            </a:lnSpc>
            <a:spcBef>
              <a:spcPct val="0"/>
            </a:spcBef>
            <a:spcAft>
              <a:spcPct val="35000"/>
            </a:spcAft>
            <a:buNone/>
          </a:pPr>
          <a:r>
            <a:rPr lang="en-US" sz="1400" b="1" kern="1200" dirty="0"/>
            <a:t>Enhance Public Awareness</a:t>
          </a:r>
        </a:p>
        <a:p>
          <a:pPr marL="57150" lvl="1" indent="-57150" algn="l" defTabSz="488950">
            <a:lnSpc>
              <a:spcPct val="90000"/>
            </a:lnSpc>
            <a:spcBef>
              <a:spcPct val="0"/>
            </a:spcBef>
            <a:spcAft>
              <a:spcPct val="15000"/>
            </a:spcAft>
            <a:buChar char="•"/>
          </a:pPr>
          <a:r>
            <a:rPr lang="en-US" sz="1100" kern="1200" dirty="0"/>
            <a:t>provide accurate information, dispel myths, and foster informed discussions about AI. </a:t>
          </a:r>
        </a:p>
        <a:p>
          <a:pPr marL="57150" lvl="1" indent="-57150" algn="l" defTabSz="488950">
            <a:lnSpc>
              <a:spcPct val="90000"/>
            </a:lnSpc>
            <a:spcBef>
              <a:spcPct val="0"/>
            </a:spcBef>
            <a:spcAft>
              <a:spcPct val="15000"/>
            </a:spcAft>
            <a:buChar char="•"/>
          </a:pPr>
          <a:r>
            <a:rPr lang="en-US" sz="1100" u="sng" kern="1200" dirty="0"/>
            <a:t>Likelihood of success: </a:t>
          </a:r>
          <a:r>
            <a:rPr lang="en-US" sz="1100" kern="1200" dirty="0"/>
            <a:t>relative with disparities across generations. </a:t>
          </a:r>
        </a:p>
      </dsp:txBody>
      <dsp:txXfrm rot="10800000">
        <a:off x="2170488" y="200"/>
        <a:ext cx="6855027" cy="788401"/>
      </dsp:txXfrm>
    </dsp:sp>
    <dsp:sp modelId="{5ED41AEB-5166-457C-B6B7-CB2A453490C3}">
      <dsp:nvSpPr>
        <dsp:cNvPr id="0" name=""/>
        <dsp:cNvSpPr/>
      </dsp:nvSpPr>
      <dsp:spPr>
        <a:xfrm>
          <a:off x="1579187" y="200"/>
          <a:ext cx="788401" cy="788401"/>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368E49-FBBD-467E-9C97-16F0480AD716}">
      <dsp:nvSpPr>
        <dsp:cNvPr id="0" name=""/>
        <dsp:cNvSpPr/>
      </dsp:nvSpPr>
      <dsp:spPr>
        <a:xfrm rot="10800000">
          <a:off x="1973388" y="1023945"/>
          <a:ext cx="7052127" cy="788401"/>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7663" tIns="53340" rIns="99568" bIns="53340" numCol="1" spcCol="1270" anchor="t" anchorCtr="0">
          <a:noAutofit/>
        </a:bodyPr>
        <a:lstStyle/>
        <a:p>
          <a:pPr marL="0" lvl="0" indent="0" algn="l" defTabSz="622300">
            <a:lnSpc>
              <a:spcPct val="90000"/>
            </a:lnSpc>
            <a:spcBef>
              <a:spcPct val="0"/>
            </a:spcBef>
            <a:spcAft>
              <a:spcPct val="35000"/>
            </a:spcAft>
            <a:buNone/>
          </a:pPr>
          <a:r>
            <a:rPr lang="en-US" sz="1400" b="1" kern="1200" dirty="0"/>
            <a:t>Public-Private Partnerships for AI Education</a:t>
          </a:r>
          <a:endParaRPr lang="en-US" sz="1400" kern="1200" dirty="0"/>
        </a:p>
        <a:p>
          <a:pPr marL="57150" lvl="1" indent="-57150" algn="l" defTabSz="488950">
            <a:lnSpc>
              <a:spcPct val="90000"/>
            </a:lnSpc>
            <a:spcBef>
              <a:spcPct val="0"/>
            </a:spcBef>
            <a:spcAft>
              <a:spcPct val="15000"/>
            </a:spcAft>
            <a:buChar char="•"/>
          </a:pPr>
          <a:r>
            <a:rPr lang="en-US" sz="1100" kern="1200" dirty="0"/>
            <a:t>Encourage public-private partnerships to enhance AI education and awareness programs. </a:t>
          </a:r>
          <a:endParaRPr lang="en-US" sz="600" kern="1200" dirty="0"/>
        </a:p>
        <a:p>
          <a:pPr marL="57150" lvl="1" indent="-57150" algn="l" defTabSz="488950">
            <a:lnSpc>
              <a:spcPct val="90000"/>
            </a:lnSpc>
            <a:spcBef>
              <a:spcPct val="0"/>
            </a:spcBef>
            <a:spcAft>
              <a:spcPct val="15000"/>
            </a:spcAft>
            <a:buChar char="•"/>
          </a:pPr>
          <a:r>
            <a:rPr lang="en-US" sz="1100" u="sng" kern="1200" dirty="0"/>
            <a:t>Likelihood of success: </a:t>
          </a:r>
          <a:r>
            <a:rPr lang="en-US" sz="1100" kern="1200" dirty="0"/>
            <a:t>Dependent on the stakeholder willingness to learn, and incentive for information sharing (// cyber).</a:t>
          </a:r>
          <a:endParaRPr lang="en-US" sz="600" kern="1200" dirty="0"/>
        </a:p>
      </dsp:txBody>
      <dsp:txXfrm rot="10800000">
        <a:off x="2170488" y="1023945"/>
        <a:ext cx="6855027" cy="788401"/>
      </dsp:txXfrm>
    </dsp:sp>
    <dsp:sp modelId="{DFAD45FC-0A20-4590-83E5-8227BEE6E60F}">
      <dsp:nvSpPr>
        <dsp:cNvPr id="0" name=""/>
        <dsp:cNvSpPr/>
      </dsp:nvSpPr>
      <dsp:spPr>
        <a:xfrm>
          <a:off x="1579187" y="1023945"/>
          <a:ext cx="788401" cy="788401"/>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E7EF63-A7CC-404B-8744-4789B25D62FB}">
      <dsp:nvSpPr>
        <dsp:cNvPr id="0" name=""/>
        <dsp:cNvSpPr/>
      </dsp:nvSpPr>
      <dsp:spPr>
        <a:xfrm rot="10800000">
          <a:off x="1973388" y="2047689"/>
          <a:ext cx="7052127" cy="788401"/>
        </a:xfrm>
        <a:prstGeom prst="homePlat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7663" tIns="53340" rIns="99568" bIns="53340" numCol="1" spcCol="1270" anchor="t" anchorCtr="0">
          <a:noAutofit/>
        </a:bodyPr>
        <a:lstStyle/>
        <a:p>
          <a:pPr marL="0" lvl="0" indent="0" algn="l" defTabSz="622300">
            <a:lnSpc>
              <a:spcPct val="90000"/>
            </a:lnSpc>
            <a:spcBef>
              <a:spcPct val="0"/>
            </a:spcBef>
            <a:spcAft>
              <a:spcPct val="35000"/>
            </a:spcAft>
            <a:buNone/>
          </a:pPr>
          <a:r>
            <a:rPr lang="en-US" sz="1400" b="1" kern="1200" dirty="0"/>
            <a:t>Establish Agile Regulatory Frameworks</a:t>
          </a:r>
        </a:p>
        <a:p>
          <a:pPr marL="57150" lvl="1" indent="-57150" algn="l" defTabSz="488950">
            <a:lnSpc>
              <a:spcPct val="90000"/>
            </a:lnSpc>
            <a:spcBef>
              <a:spcPct val="0"/>
            </a:spcBef>
            <a:spcAft>
              <a:spcPct val="15000"/>
            </a:spcAft>
            <a:buChar char="•"/>
          </a:pPr>
          <a:r>
            <a:rPr lang="en-US" sz="1100" kern="1200" dirty="0"/>
            <a:t>Keep pace while create frameworks that balance innovation with ethical considerations. </a:t>
          </a:r>
        </a:p>
        <a:p>
          <a:pPr marL="57150" lvl="1" indent="-57150" algn="l" defTabSz="488950">
            <a:lnSpc>
              <a:spcPct val="90000"/>
            </a:lnSpc>
            <a:spcBef>
              <a:spcPct val="0"/>
            </a:spcBef>
            <a:spcAft>
              <a:spcPct val="15000"/>
            </a:spcAft>
            <a:buChar char="•"/>
          </a:pPr>
          <a:r>
            <a:rPr lang="en-US" sz="1100" u="sng" kern="1200" dirty="0"/>
            <a:t>Likelihood of success</a:t>
          </a:r>
          <a:r>
            <a:rPr lang="en-US" sz="1100" kern="1200" dirty="0"/>
            <a:t>: null, we are still waiting for internet/cyber</a:t>
          </a:r>
        </a:p>
      </dsp:txBody>
      <dsp:txXfrm rot="10800000">
        <a:off x="2170488" y="2047689"/>
        <a:ext cx="6855027" cy="788401"/>
      </dsp:txXfrm>
    </dsp:sp>
    <dsp:sp modelId="{F96283E6-FE05-4839-AF63-2A1DB42C02B2}">
      <dsp:nvSpPr>
        <dsp:cNvPr id="0" name=""/>
        <dsp:cNvSpPr/>
      </dsp:nvSpPr>
      <dsp:spPr>
        <a:xfrm>
          <a:off x="1579187" y="2047689"/>
          <a:ext cx="788401" cy="788401"/>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73C531-CFB0-471E-8D61-0869FD169B18}">
      <dsp:nvSpPr>
        <dsp:cNvPr id="0" name=""/>
        <dsp:cNvSpPr/>
      </dsp:nvSpPr>
      <dsp:spPr>
        <a:xfrm rot="10800000">
          <a:off x="1973388" y="3071434"/>
          <a:ext cx="7052127" cy="788401"/>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7663" tIns="53340" rIns="99568" bIns="53340" numCol="1" spcCol="1270" anchor="t" anchorCtr="0">
          <a:noAutofit/>
        </a:bodyPr>
        <a:lstStyle/>
        <a:p>
          <a:pPr marL="0" lvl="0" indent="0" algn="l" defTabSz="622300">
            <a:lnSpc>
              <a:spcPct val="90000"/>
            </a:lnSpc>
            <a:spcBef>
              <a:spcPct val="0"/>
            </a:spcBef>
            <a:spcAft>
              <a:spcPct val="35000"/>
            </a:spcAft>
            <a:buNone/>
          </a:pPr>
          <a:r>
            <a:rPr lang="fr-FR" sz="1400" b="1" kern="1200" dirty="0" err="1"/>
            <a:t>Establish</a:t>
          </a:r>
          <a:r>
            <a:rPr lang="fr-FR" sz="1400" b="1" kern="1200" dirty="0"/>
            <a:t> </a:t>
          </a:r>
          <a:r>
            <a:rPr lang="en-US" sz="1400" b="1" kern="1200" dirty="0"/>
            <a:t>Collaborative Regulatory Sandboxes </a:t>
          </a:r>
        </a:p>
        <a:p>
          <a:pPr marL="57150" lvl="1" indent="-57150" algn="l" defTabSz="466725">
            <a:lnSpc>
              <a:spcPct val="90000"/>
            </a:lnSpc>
            <a:spcBef>
              <a:spcPct val="0"/>
            </a:spcBef>
            <a:spcAft>
              <a:spcPct val="15000"/>
            </a:spcAft>
            <a:buChar char="•"/>
          </a:pPr>
          <a:r>
            <a:rPr lang="en-US" sz="1050" kern="1200" dirty="0"/>
            <a:t>Regulatory sandboxes – experiment with AI applications in controlled environments. </a:t>
          </a:r>
        </a:p>
        <a:p>
          <a:pPr marL="57150" lvl="1" indent="-57150" algn="l" defTabSz="466725">
            <a:lnSpc>
              <a:spcPct val="90000"/>
            </a:lnSpc>
            <a:spcBef>
              <a:spcPct val="0"/>
            </a:spcBef>
            <a:spcAft>
              <a:spcPct val="15000"/>
            </a:spcAft>
            <a:buChar char="•"/>
          </a:pPr>
          <a:r>
            <a:rPr lang="en-US" sz="1050" u="sng" kern="1200" dirty="0"/>
            <a:t>Likelihood of success: </a:t>
          </a:r>
          <a:r>
            <a:rPr lang="en-US" sz="1050" kern="1200" dirty="0"/>
            <a:t>complete but with limited assurances once deployed. Discussion on hampering innovation (big data).</a:t>
          </a:r>
        </a:p>
      </dsp:txBody>
      <dsp:txXfrm rot="10800000">
        <a:off x="2170488" y="3071434"/>
        <a:ext cx="6855027" cy="788401"/>
      </dsp:txXfrm>
    </dsp:sp>
    <dsp:sp modelId="{994B919F-24A3-448D-900C-6B5A03CC4BF2}">
      <dsp:nvSpPr>
        <dsp:cNvPr id="0" name=""/>
        <dsp:cNvSpPr/>
      </dsp:nvSpPr>
      <dsp:spPr>
        <a:xfrm>
          <a:off x="1579187" y="3071434"/>
          <a:ext cx="788401" cy="788401"/>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47C1F8-B00F-4A4B-9F58-1005E86239DF}">
      <dsp:nvSpPr>
        <dsp:cNvPr id="0" name=""/>
        <dsp:cNvSpPr/>
      </dsp:nvSpPr>
      <dsp:spPr>
        <a:xfrm rot="10800000">
          <a:off x="1973388" y="4095179"/>
          <a:ext cx="7052127" cy="788401"/>
        </a:xfrm>
        <a:prstGeom prst="homePlat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7663" tIns="53340" rIns="99568" bIns="53340" numCol="1" spcCol="1270" anchor="t" anchorCtr="0">
          <a:noAutofit/>
        </a:bodyPr>
        <a:lstStyle/>
        <a:p>
          <a:pPr marL="0" lvl="0" indent="0" algn="l" defTabSz="622300">
            <a:lnSpc>
              <a:spcPct val="90000"/>
            </a:lnSpc>
            <a:spcBef>
              <a:spcPct val="0"/>
            </a:spcBef>
            <a:spcAft>
              <a:spcPct val="35000"/>
            </a:spcAft>
            <a:buNone/>
          </a:pPr>
          <a:r>
            <a:rPr lang="en-US" sz="1400" kern="1200" dirty="0"/>
            <a:t> </a:t>
          </a:r>
          <a:r>
            <a:rPr lang="en-US" sz="1400" b="1" kern="1200" dirty="0"/>
            <a:t>Mandatory Algorithmic Impact Assessments</a:t>
          </a:r>
        </a:p>
        <a:p>
          <a:pPr marL="57150" lvl="1" indent="-57150" algn="l" defTabSz="444500">
            <a:lnSpc>
              <a:spcPct val="90000"/>
            </a:lnSpc>
            <a:spcBef>
              <a:spcPct val="0"/>
            </a:spcBef>
            <a:spcAft>
              <a:spcPct val="15000"/>
            </a:spcAft>
            <a:buChar char="•"/>
          </a:pPr>
          <a:r>
            <a:rPr lang="en-US" sz="1000" kern="1200" dirty="0"/>
            <a:t> I</a:t>
          </a:r>
          <a:r>
            <a:rPr lang="en-US" sz="1100" kern="1200" dirty="0"/>
            <a:t>ntroduce mandatory assessments for the impact of AI  algorithms, especially in critical sectors.</a:t>
          </a:r>
        </a:p>
        <a:p>
          <a:pPr marL="57150" lvl="1" indent="-57150" algn="l" defTabSz="488950">
            <a:lnSpc>
              <a:spcPct val="90000"/>
            </a:lnSpc>
            <a:spcBef>
              <a:spcPct val="0"/>
            </a:spcBef>
            <a:spcAft>
              <a:spcPct val="15000"/>
            </a:spcAft>
            <a:buChar char="•"/>
          </a:pPr>
          <a:r>
            <a:rPr lang="en-US" sz="1100" u="sng" kern="1200" dirty="0"/>
            <a:t>Likelihood of success: theoretically </a:t>
          </a:r>
          <a:r>
            <a:rPr lang="en-US" sz="1100" kern="1200" dirty="0"/>
            <a:t>complete, no such a thing of assurance in high tech. </a:t>
          </a:r>
        </a:p>
      </dsp:txBody>
      <dsp:txXfrm rot="10800000">
        <a:off x="2170488" y="4095179"/>
        <a:ext cx="6855027" cy="788401"/>
      </dsp:txXfrm>
    </dsp:sp>
    <dsp:sp modelId="{164F0D68-AF80-43FD-B7C3-3E579051AABC}">
      <dsp:nvSpPr>
        <dsp:cNvPr id="0" name=""/>
        <dsp:cNvSpPr/>
      </dsp:nvSpPr>
      <dsp:spPr>
        <a:xfrm>
          <a:off x="1579187" y="4095179"/>
          <a:ext cx="788401" cy="788401"/>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B3339F-6CEA-4641-BE08-40DAFD6FCF25}" type="datetimeFigureOut">
              <a:rPr lang="en-US" smtClean="0"/>
              <a:t>1/27/2024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F75CB5-5666-5049-9AE0-38EFD385C21E}" type="slidenum">
              <a:rPr lang="en-US" smtClean="0"/>
              <a:t>‹N°›</a:t>
            </a:fld>
            <a:endParaRPr lang="en-US" dirty="0"/>
          </a:p>
        </p:txBody>
      </p:sp>
    </p:spTree>
    <p:extLst>
      <p:ext uri="{BB962C8B-B14F-4D97-AF65-F5344CB8AC3E}">
        <p14:creationId xmlns:p14="http://schemas.microsoft.com/office/powerpoint/2010/main" val="475562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75CB5-5666-5049-9AE0-38EFD385C21E}" type="slidenum">
              <a:rPr lang="en-US" smtClean="0"/>
              <a:t>5</a:t>
            </a:fld>
            <a:endParaRPr lang="en-US" dirty="0"/>
          </a:p>
        </p:txBody>
      </p:sp>
    </p:spTree>
    <p:extLst>
      <p:ext uri="{BB962C8B-B14F-4D97-AF65-F5344CB8AC3E}">
        <p14:creationId xmlns:p14="http://schemas.microsoft.com/office/powerpoint/2010/main" val="31774183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gradFill>
          <a:gsLst>
            <a:gs pos="93000">
              <a:schemeClr val="tx2"/>
            </a:gs>
            <a:gs pos="81000">
              <a:schemeClr val="accent6">
                <a:lumMod val="50000"/>
              </a:schemeClr>
            </a:gs>
            <a:gs pos="27000">
              <a:schemeClr val="tx1"/>
            </a:gs>
            <a:gs pos="8000">
              <a:schemeClr val="accent4">
                <a:lumMod val="75000"/>
              </a:schemeClr>
            </a:gs>
            <a:gs pos="0">
              <a:schemeClr val="accent4"/>
            </a:gs>
            <a:gs pos="99000">
              <a:schemeClr val="tx2">
                <a:lumMod val="40000"/>
                <a:lumOff val="60000"/>
              </a:schemeClr>
            </a:gs>
          </a:gsLst>
          <a:lin ang="12600000" scaled="0"/>
        </a:gradFill>
        <a:effectLst/>
      </p:bgPr>
    </p:bg>
    <p:spTree>
      <p:nvGrpSpPr>
        <p:cNvPr id="1" name=""/>
        <p:cNvGrpSpPr/>
        <p:nvPr/>
      </p:nvGrpSpPr>
      <p:grpSpPr>
        <a:xfrm>
          <a:off x="0" y="0"/>
          <a:ext cx="0" cy="0"/>
          <a:chOff x="0" y="0"/>
          <a:chExt cx="0" cy="0"/>
        </a:xfrm>
      </p:grpSpPr>
      <p:pic>
        <p:nvPicPr>
          <p:cNvPr id="10" name="Content Placeholder 14">
            <a:extLst>
              <a:ext uri="{FF2B5EF4-FFF2-40B4-BE49-F238E27FC236}">
                <a16:creationId xmlns:a16="http://schemas.microsoft.com/office/drawing/2014/main" id="{F6856948-14CB-159E-5A7C-80A011564123}"/>
              </a:ext>
            </a:extLst>
          </p:cNvPr>
          <p:cNvPicPr>
            <a:picLocks noChangeAspect="1"/>
          </p:cNvPicPr>
          <p:nvPr userDrawn="1"/>
        </p:nvPicPr>
        <p:blipFill>
          <a:blip r:embed="rId2">
            <a:alphaModFix amt="35000"/>
          </a:blip>
          <a:srcRect t="3299" b="3299"/>
          <a:stretch/>
        </p:blipFill>
        <p:spPr>
          <a:xfrm>
            <a:off x="0" y="0"/>
            <a:ext cx="12192000" cy="6832599"/>
          </a:xfrm>
          <a:prstGeom prst="rect">
            <a:avLst/>
          </a:prstGeom>
        </p:spPr>
      </p:pic>
      <p:pic>
        <p:nvPicPr>
          <p:cNvPr id="9" name="Content Placeholder 14">
            <a:extLst>
              <a:ext uri="{FF2B5EF4-FFF2-40B4-BE49-F238E27FC236}">
                <a16:creationId xmlns:a16="http://schemas.microsoft.com/office/drawing/2014/main" id="{7FFF1F47-49A0-3608-5C50-3C57415465BC}"/>
              </a:ext>
            </a:extLst>
          </p:cNvPr>
          <p:cNvPicPr>
            <a:picLocks noChangeAspect="1"/>
          </p:cNvPicPr>
          <p:nvPr userDrawn="1"/>
        </p:nvPicPr>
        <p:blipFill rotWithShape="1">
          <a:blip r:embed="rId3">
            <a:alphaModFix amt="20000"/>
          </a:blip>
          <a:srcRect l="10901" t="2692" r="9005" b="2173"/>
          <a:stretch/>
        </p:blipFill>
        <p:spPr>
          <a:xfrm>
            <a:off x="-1228729" y="0"/>
            <a:ext cx="13582653" cy="7635633"/>
          </a:xfrm>
          <a:prstGeom prst="rect">
            <a:avLst/>
          </a:prstGeom>
        </p:spPr>
      </p:pic>
      <p:sp>
        <p:nvSpPr>
          <p:cNvPr id="2" name="Title 1">
            <a:extLst>
              <a:ext uri="{FF2B5EF4-FFF2-40B4-BE49-F238E27FC236}">
                <a16:creationId xmlns:a16="http://schemas.microsoft.com/office/drawing/2014/main" id="{3A462FF1-D97D-8505-FE7F-8B2DB411A8B1}"/>
              </a:ext>
            </a:extLst>
          </p:cNvPr>
          <p:cNvSpPr>
            <a:spLocks noGrp="1"/>
          </p:cNvSpPr>
          <p:nvPr>
            <p:ph type="title" hasCustomPrompt="1"/>
          </p:nvPr>
        </p:nvSpPr>
        <p:spPr>
          <a:xfrm>
            <a:off x="0" y="2527164"/>
            <a:ext cx="12191998" cy="1323440"/>
          </a:xfrm>
        </p:spPr>
        <p:txBody>
          <a:bodyPr>
            <a:noAutofit/>
          </a:bodyPr>
          <a:lstStyle>
            <a:lvl1pPr algn="ctr">
              <a:defRPr sz="6000" kern="1200" spc="2200" baseline="0">
                <a:solidFill>
                  <a:schemeClr val="bg1"/>
                </a:solidFill>
              </a:defRPr>
            </a:lvl1pPr>
          </a:lstStyle>
          <a:p>
            <a:r>
              <a:rPr lang="en-US" dirty="0"/>
              <a:t>Decoding AI Hype</a:t>
            </a:r>
          </a:p>
        </p:txBody>
      </p:sp>
      <p:sp>
        <p:nvSpPr>
          <p:cNvPr id="12" name="Subtitle 2">
            <a:extLst>
              <a:ext uri="{FF2B5EF4-FFF2-40B4-BE49-F238E27FC236}">
                <a16:creationId xmlns:a16="http://schemas.microsoft.com/office/drawing/2014/main" id="{58B9CAE2-F3DD-D6D3-96C8-D947A4117752}"/>
              </a:ext>
            </a:extLst>
          </p:cNvPr>
          <p:cNvSpPr>
            <a:spLocks noGrp="1"/>
          </p:cNvSpPr>
          <p:nvPr>
            <p:ph type="subTitle" idx="1" hasCustomPrompt="1"/>
          </p:nvPr>
        </p:nvSpPr>
        <p:spPr>
          <a:xfrm>
            <a:off x="3" y="3558868"/>
            <a:ext cx="12191997" cy="781119"/>
          </a:xfrm>
        </p:spPr>
        <p:txBody>
          <a:bodyPr>
            <a:noAutofit/>
          </a:bodyPr>
          <a:lstStyle>
            <a:lvl1pPr marL="0" indent="0" algn="ctr">
              <a:buNone/>
              <a:defRPr sz="4000" b="0" i="0" spc="300" baseline="0">
                <a:solidFill>
                  <a:schemeClr val="bg1"/>
                </a:solidFill>
                <a:latin typeface="Biome Light" panose="020B0303030204020804" pitchFamily="34" charset="0"/>
                <a:cs typeface="Biome Light" panose="020B03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Unveiling the Overrated Problem for a Race Against Time</a:t>
            </a:r>
          </a:p>
        </p:txBody>
      </p:sp>
      <p:sp>
        <p:nvSpPr>
          <p:cNvPr id="8" name="Text Placeholder 9">
            <a:extLst>
              <a:ext uri="{FF2B5EF4-FFF2-40B4-BE49-F238E27FC236}">
                <a16:creationId xmlns:a16="http://schemas.microsoft.com/office/drawing/2014/main" id="{07BA9FA4-8138-9E88-1DA3-FE01F56721B5}"/>
              </a:ext>
            </a:extLst>
          </p:cNvPr>
          <p:cNvSpPr>
            <a:spLocks noGrp="1"/>
          </p:cNvSpPr>
          <p:nvPr>
            <p:ph type="body" sz="quarter" idx="10" hasCustomPrompt="1"/>
          </p:nvPr>
        </p:nvSpPr>
        <p:spPr>
          <a:xfrm>
            <a:off x="0" y="5532550"/>
            <a:ext cx="12192000" cy="1323440"/>
          </a:xfrm>
          <a:solidFill>
            <a:schemeClr val="tx1">
              <a:alpha val="61961"/>
            </a:schemeClr>
          </a:solidFill>
        </p:spPr>
        <p:txBody>
          <a:bodyPr lIns="0" tIns="0" rIns="0" bIns="0" anchor="ctr" anchorCtr="0">
            <a:noAutofit/>
          </a:bodyPr>
          <a:lstStyle>
            <a:lvl1pPr marL="0" indent="0" algn="ctr">
              <a:lnSpc>
                <a:spcPct val="60000"/>
              </a:lnSpc>
              <a:buNone/>
              <a:defRPr sz="2000" b="0" i="0" spc="300">
                <a:solidFill>
                  <a:schemeClr val="bg1"/>
                </a:solidFill>
                <a:latin typeface="+mn-lt"/>
                <a:cs typeface="Arial" panose="020B0604020202020204" pitchFamily="34" charset="0"/>
              </a:defRPr>
            </a:lvl1pPr>
          </a:lstStyle>
          <a:p>
            <a:pPr lvl="0"/>
            <a:r>
              <a:rPr lang="en-US" dirty="0"/>
              <a:t>Click to edit master text style</a:t>
            </a:r>
          </a:p>
        </p:txBody>
      </p:sp>
    </p:spTree>
    <p:extLst>
      <p:ext uri="{BB962C8B-B14F-4D97-AF65-F5344CB8AC3E}">
        <p14:creationId xmlns:p14="http://schemas.microsoft.com/office/powerpoint/2010/main" val="4119321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gradFill>
          <a:gsLst>
            <a:gs pos="81987">
              <a:schemeClr val="accent6">
                <a:lumMod val="50000"/>
              </a:schemeClr>
            </a:gs>
            <a:gs pos="35040">
              <a:srgbClr val="020B11"/>
            </a:gs>
            <a:gs pos="11979">
              <a:schemeClr val="accent4">
                <a:lumMod val="50000"/>
              </a:schemeClr>
            </a:gs>
            <a:gs pos="0">
              <a:schemeClr val="accent4"/>
            </a:gs>
            <a:gs pos="99000">
              <a:schemeClr val="tx2"/>
            </a:gs>
          </a:gsLst>
          <a:lin ang="5400000" scaled="1"/>
        </a:gradFill>
        <a:effectLst/>
      </p:bgPr>
    </p:bg>
    <p:spTree>
      <p:nvGrpSpPr>
        <p:cNvPr id="1" name=""/>
        <p:cNvGrpSpPr/>
        <p:nvPr/>
      </p:nvGrpSpPr>
      <p:grpSpPr>
        <a:xfrm>
          <a:off x="0" y="0"/>
          <a:ext cx="0" cy="0"/>
          <a:chOff x="0" y="0"/>
          <a:chExt cx="0" cy="0"/>
        </a:xfrm>
      </p:grpSpPr>
      <p:pic>
        <p:nvPicPr>
          <p:cNvPr id="24" name="Content Placeholder 14">
            <a:extLst>
              <a:ext uri="{FF2B5EF4-FFF2-40B4-BE49-F238E27FC236}">
                <a16:creationId xmlns:a16="http://schemas.microsoft.com/office/drawing/2014/main" id="{BD0D7128-6130-EE47-90ED-D45A35B4385D}"/>
              </a:ext>
            </a:extLst>
          </p:cNvPr>
          <p:cNvPicPr>
            <a:picLocks noChangeAspect="1"/>
          </p:cNvPicPr>
          <p:nvPr userDrawn="1"/>
        </p:nvPicPr>
        <p:blipFill>
          <a:blip r:embed="rId2">
            <a:alphaModFix amt="35000"/>
          </a:blip>
          <a:srcRect t="3146" b="3146"/>
          <a:stretch/>
        </p:blipFill>
        <p:spPr>
          <a:xfrm>
            <a:off x="-6228" y="3074"/>
            <a:ext cx="12192000" cy="6854926"/>
          </a:xfrm>
          <a:prstGeom prst="rect">
            <a:avLst/>
          </a:prstGeom>
        </p:spPr>
      </p:pic>
      <p:pic>
        <p:nvPicPr>
          <p:cNvPr id="6" name="Content Placeholder 14">
            <a:extLst>
              <a:ext uri="{FF2B5EF4-FFF2-40B4-BE49-F238E27FC236}">
                <a16:creationId xmlns:a16="http://schemas.microsoft.com/office/drawing/2014/main" id="{14AC0A97-7D79-3DBE-FB53-A9EBFD806E06}"/>
              </a:ext>
            </a:extLst>
          </p:cNvPr>
          <p:cNvPicPr>
            <a:picLocks noChangeAspect="1"/>
          </p:cNvPicPr>
          <p:nvPr userDrawn="1"/>
        </p:nvPicPr>
        <p:blipFill rotWithShape="1">
          <a:blip r:embed="rId3"/>
          <a:srcRect l="151" t="2692" r="49052" b="2173"/>
          <a:stretch/>
        </p:blipFill>
        <p:spPr>
          <a:xfrm>
            <a:off x="4451205" y="191031"/>
            <a:ext cx="7732295" cy="6853863"/>
          </a:xfrm>
          <a:prstGeom prst="rect">
            <a:avLst/>
          </a:prstGeom>
        </p:spPr>
      </p:pic>
      <p:sp>
        <p:nvSpPr>
          <p:cNvPr id="7" name="Rectangle 6">
            <a:extLst>
              <a:ext uri="{FF2B5EF4-FFF2-40B4-BE49-F238E27FC236}">
                <a16:creationId xmlns:a16="http://schemas.microsoft.com/office/drawing/2014/main" id="{F5F19E97-D266-0158-DB58-8B80C6AE8445}"/>
              </a:ext>
            </a:extLst>
          </p:cNvPr>
          <p:cNvSpPr/>
          <p:nvPr userDrawn="1"/>
        </p:nvSpPr>
        <p:spPr>
          <a:xfrm>
            <a:off x="-1" y="0"/>
            <a:ext cx="8784040" cy="685915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51E83F98-B388-2594-BACB-E3DB652C97D5}"/>
              </a:ext>
            </a:extLst>
          </p:cNvPr>
          <p:cNvSpPr>
            <a:spLocks noGrp="1"/>
          </p:cNvSpPr>
          <p:nvPr>
            <p:ph type="title" hasCustomPrompt="1"/>
          </p:nvPr>
        </p:nvSpPr>
        <p:spPr>
          <a:xfrm>
            <a:off x="1003661" y="1052108"/>
            <a:ext cx="6910627" cy="1164882"/>
          </a:xfrm>
        </p:spPr>
        <p:txBody>
          <a:bodyPr anchor="b">
            <a:noAutofit/>
          </a:bodyPr>
          <a:lstStyle/>
          <a:p>
            <a:r>
              <a:rPr lang="en-US" dirty="0"/>
              <a:t>Click to edit title style</a:t>
            </a:r>
          </a:p>
        </p:txBody>
      </p:sp>
      <p:sp>
        <p:nvSpPr>
          <p:cNvPr id="13" name="Oval 12">
            <a:extLst>
              <a:ext uri="{FF2B5EF4-FFF2-40B4-BE49-F238E27FC236}">
                <a16:creationId xmlns:a16="http://schemas.microsoft.com/office/drawing/2014/main" id="{FAEE2076-2104-00E8-4FC5-D2D1939662A8}"/>
              </a:ext>
            </a:extLst>
          </p:cNvPr>
          <p:cNvSpPr/>
          <p:nvPr userDrawn="1"/>
        </p:nvSpPr>
        <p:spPr>
          <a:xfrm>
            <a:off x="1876516" y="842493"/>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4" name="Oval 13">
            <a:extLst>
              <a:ext uri="{FF2B5EF4-FFF2-40B4-BE49-F238E27FC236}">
                <a16:creationId xmlns:a16="http://schemas.microsoft.com/office/drawing/2014/main" id="{529EA78E-CF91-A313-1EA3-1B737189BE6A}"/>
              </a:ext>
            </a:extLst>
          </p:cNvPr>
          <p:cNvSpPr/>
          <p:nvPr userDrawn="1"/>
        </p:nvSpPr>
        <p:spPr>
          <a:xfrm>
            <a:off x="3272500" y="5713197"/>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1" name="Text Placeholder 19">
            <a:extLst>
              <a:ext uri="{FF2B5EF4-FFF2-40B4-BE49-F238E27FC236}">
                <a16:creationId xmlns:a16="http://schemas.microsoft.com/office/drawing/2014/main" id="{BC4BAB7B-AB4F-FB57-387C-7A8618043E21}"/>
              </a:ext>
            </a:extLst>
          </p:cNvPr>
          <p:cNvSpPr>
            <a:spLocks noGrp="1"/>
          </p:cNvSpPr>
          <p:nvPr>
            <p:ph type="body" sz="quarter" idx="30"/>
          </p:nvPr>
        </p:nvSpPr>
        <p:spPr>
          <a:xfrm>
            <a:off x="1025623" y="2530837"/>
            <a:ext cx="6888665" cy="961087"/>
          </a:xfrm>
        </p:spPr>
        <p:txBody>
          <a:bodyPr>
            <a:noAutofit/>
          </a:bodyPr>
          <a:lstStyle>
            <a:lvl1pPr>
              <a:lnSpc>
                <a:spcPct val="140000"/>
              </a:lnSpc>
              <a:defRPr sz="2000"/>
            </a:lvl1pPr>
          </a:lstStyle>
          <a:p>
            <a:pPr lvl="0"/>
            <a:r>
              <a:rPr lang="fr-FR"/>
              <a:t>Cliquez pour modifier les styles du texte du masque</a:t>
            </a:r>
          </a:p>
        </p:txBody>
      </p:sp>
      <p:sp>
        <p:nvSpPr>
          <p:cNvPr id="18" name="Text Placeholder 5">
            <a:extLst>
              <a:ext uri="{FF2B5EF4-FFF2-40B4-BE49-F238E27FC236}">
                <a16:creationId xmlns:a16="http://schemas.microsoft.com/office/drawing/2014/main" id="{7512376E-E81C-EEBC-A5F9-53785637088E}"/>
              </a:ext>
            </a:extLst>
          </p:cNvPr>
          <p:cNvSpPr>
            <a:spLocks noGrp="1"/>
          </p:cNvSpPr>
          <p:nvPr>
            <p:ph type="body" sz="quarter" idx="28" hasCustomPrompt="1"/>
          </p:nvPr>
        </p:nvSpPr>
        <p:spPr>
          <a:xfrm>
            <a:off x="1025624" y="3617963"/>
            <a:ext cx="6888665" cy="2241805"/>
          </a:xfrm>
        </p:spPr>
        <p:txBody>
          <a:bodyPr anchor="t">
            <a:noAutofit/>
          </a:bodyPr>
          <a:lstStyle>
            <a:lvl1pPr marL="285750" marR="0" indent="-285750" algn="l" defTabSz="914400" rtl="0" eaLnBrk="1" fontAlgn="auto" latinLnBrk="0" hangingPunct="1">
              <a:lnSpc>
                <a:spcPct val="150000"/>
              </a:lnSpc>
              <a:spcBef>
                <a:spcPts val="1000"/>
              </a:spcBef>
              <a:spcAft>
                <a:spcPts val="0"/>
              </a:spcAft>
              <a:buClr>
                <a:schemeClr val="accent6"/>
              </a:buClr>
              <a:buSzTx/>
              <a:buFont typeface="Arial" panose="020B0604020202020204" pitchFamily="34" charset="0"/>
              <a:buChar char="•"/>
              <a:tabLst/>
              <a:defRPr sz="1600">
                <a:solidFill>
                  <a:schemeClr val="bg1"/>
                </a:solidFill>
                <a:latin typeface="+mn-lt"/>
                <a:cs typeface="Biome" panose="020B0503030204020804" pitchFamily="34" charset="0"/>
              </a:defRPr>
            </a:lvl1pPr>
          </a:lstStyle>
          <a:p>
            <a:pPr marL="285750" marR="0" lvl="0" indent="-285750" algn="l" defTabSz="914400" rtl="0" eaLnBrk="1" fontAlgn="auto" latinLnBrk="0" hangingPunct="1">
              <a:lnSpc>
                <a:spcPct val="100000"/>
              </a:lnSpc>
              <a:spcBef>
                <a:spcPts val="1000"/>
              </a:spcBef>
              <a:spcAft>
                <a:spcPts val="0"/>
              </a:spcAft>
              <a:buClr>
                <a:schemeClr val="accent6"/>
              </a:buClr>
              <a:buSzTx/>
              <a:tabLst/>
              <a:defRPr/>
            </a:pPr>
            <a:r>
              <a:rPr lang="en-US" dirty="0">
                <a:solidFill>
                  <a:schemeClr val="bg1"/>
                </a:solidFill>
              </a:rPr>
              <a:t>Click to edit master text style</a:t>
            </a:r>
          </a:p>
          <a:p>
            <a:pPr marL="285750" marR="0" lvl="0" indent="-285750" algn="l" defTabSz="914400" rtl="0" eaLnBrk="1" fontAlgn="auto" latinLnBrk="0" hangingPunct="1">
              <a:lnSpc>
                <a:spcPct val="100000"/>
              </a:lnSpc>
              <a:spcBef>
                <a:spcPts val="1000"/>
              </a:spcBef>
              <a:spcAft>
                <a:spcPts val="0"/>
              </a:spcAft>
              <a:buClr>
                <a:schemeClr val="accent6"/>
              </a:buClr>
              <a:buSzTx/>
              <a:tabLst/>
              <a:defRPr/>
            </a:pPr>
            <a:r>
              <a:rPr lang="en-US" dirty="0">
                <a:solidFill>
                  <a:schemeClr val="bg1"/>
                </a:solidFill>
              </a:rPr>
              <a:t>Click to edit master text style</a:t>
            </a:r>
          </a:p>
          <a:p>
            <a:pPr marL="285750" marR="0" lvl="0" indent="-285750" algn="l" defTabSz="914400" rtl="0" eaLnBrk="1" fontAlgn="auto" latinLnBrk="0" hangingPunct="1">
              <a:lnSpc>
                <a:spcPct val="100000"/>
              </a:lnSpc>
              <a:spcBef>
                <a:spcPts val="1000"/>
              </a:spcBef>
              <a:spcAft>
                <a:spcPts val="0"/>
              </a:spcAft>
              <a:buClr>
                <a:schemeClr val="accent6"/>
              </a:buClr>
              <a:buSzTx/>
              <a:buFont typeface="Arial" panose="020B0604020202020204" pitchFamily="34" charset="0"/>
              <a:buChar char="•"/>
              <a:tabLst/>
              <a:defRPr/>
            </a:pPr>
            <a:r>
              <a:rPr lang="en-US" dirty="0">
                <a:solidFill>
                  <a:schemeClr val="bg1"/>
                </a:solidFill>
              </a:rPr>
              <a:t>Click to edit master text style</a:t>
            </a:r>
          </a:p>
          <a:p>
            <a:pPr marL="285750" marR="0" lvl="0" indent="-285750" algn="l" defTabSz="914400" rtl="0" eaLnBrk="1" fontAlgn="auto" latinLnBrk="0" hangingPunct="1">
              <a:lnSpc>
                <a:spcPct val="100000"/>
              </a:lnSpc>
              <a:spcBef>
                <a:spcPts val="1000"/>
              </a:spcBef>
              <a:spcAft>
                <a:spcPts val="0"/>
              </a:spcAft>
              <a:buClr>
                <a:schemeClr val="accent6"/>
              </a:buClr>
              <a:buSzTx/>
              <a:tabLst/>
              <a:defRPr/>
            </a:pPr>
            <a:endParaRPr lang="en-US" dirty="0">
              <a:solidFill>
                <a:schemeClr val="bg1"/>
              </a:solidFill>
            </a:endParaRPr>
          </a:p>
          <a:p>
            <a:endParaRPr lang="en-US" dirty="0">
              <a:solidFill>
                <a:schemeClr val="bg1"/>
              </a:solidFill>
            </a:endParaRPr>
          </a:p>
          <a:p>
            <a:endParaRPr lang="en-US" dirty="0">
              <a:solidFill>
                <a:schemeClr val="bg1"/>
              </a:solidFill>
            </a:endParaRPr>
          </a:p>
        </p:txBody>
      </p:sp>
      <p:cxnSp>
        <p:nvCxnSpPr>
          <p:cNvPr id="15" name="Straight Connector 14">
            <a:extLst>
              <a:ext uri="{FF2B5EF4-FFF2-40B4-BE49-F238E27FC236}">
                <a16:creationId xmlns:a16="http://schemas.microsoft.com/office/drawing/2014/main" id="{A67E9B3C-3EC9-30D0-6EEC-FFD2F1067447}"/>
              </a:ext>
            </a:extLst>
          </p:cNvPr>
          <p:cNvCxnSpPr>
            <a:cxnSpLocks/>
          </p:cNvCxnSpPr>
          <p:nvPr userDrawn="1"/>
        </p:nvCxnSpPr>
        <p:spPr>
          <a:xfrm>
            <a:off x="-12590" y="2359726"/>
            <a:ext cx="5320086"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7" name="Footer Placeholder 4">
            <a:extLst>
              <a:ext uri="{FF2B5EF4-FFF2-40B4-BE49-F238E27FC236}">
                <a16:creationId xmlns:a16="http://schemas.microsoft.com/office/drawing/2014/main" id="{CB971EAC-E57B-EF86-ED6F-AE35987CDF0C}"/>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19" name="Slide Number Placeholder 5">
            <a:extLst>
              <a:ext uri="{FF2B5EF4-FFF2-40B4-BE49-F238E27FC236}">
                <a16:creationId xmlns:a16="http://schemas.microsoft.com/office/drawing/2014/main" id="{8A0ED8DF-4F9C-BDFE-68ED-49B03A5441CE}"/>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‹N°›</a:t>
            </a:fld>
            <a:endParaRPr lang="en-US" dirty="0"/>
          </a:p>
        </p:txBody>
      </p:sp>
      <p:sp>
        <p:nvSpPr>
          <p:cNvPr id="16" name="Graphic 12">
            <a:extLst>
              <a:ext uri="{FF2B5EF4-FFF2-40B4-BE49-F238E27FC236}">
                <a16:creationId xmlns:a16="http://schemas.microsoft.com/office/drawing/2014/main" id="{44BC0460-E5E3-23E3-6335-36CF4BEB87F3}"/>
              </a:ext>
            </a:extLst>
          </p:cNvPr>
          <p:cNvSpPr/>
          <p:nvPr userDrawn="1"/>
        </p:nvSpPr>
        <p:spPr>
          <a:xfrm>
            <a:off x="2360199" y="596691"/>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16166623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E699CB90-DCF5-D9AC-0A86-1E02CB3418D4}"/>
              </a:ext>
            </a:extLst>
          </p:cNvPr>
          <p:cNvPicPr>
            <a:picLocks noChangeAspect="1"/>
          </p:cNvPicPr>
          <p:nvPr userDrawn="1"/>
        </p:nvPicPr>
        <p:blipFill>
          <a:blip r:embed="rId2">
            <a:alphaModFix amt="18000"/>
          </a:blip>
          <a:srcRect/>
          <a:stretch/>
        </p:blipFill>
        <p:spPr>
          <a:xfrm>
            <a:off x="0" y="11089"/>
            <a:ext cx="12192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36" name="Rectangle 35">
            <a:extLst>
              <a:ext uri="{FF2B5EF4-FFF2-40B4-BE49-F238E27FC236}">
                <a16:creationId xmlns:a16="http://schemas.microsoft.com/office/drawing/2014/main" id="{0ADD8375-FF36-FC51-FBBD-A4EBCE6D932A}"/>
              </a:ext>
            </a:extLst>
          </p:cNvPr>
          <p:cNvSpPr/>
          <p:nvPr userDrawn="1"/>
        </p:nvSpPr>
        <p:spPr>
          <a:xfrm>
            <a:off x="322118" y="365124"/>
            <a:ext cx="11547765" cy="623728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DF8070BB-B3B5-3A8A-2466-D661C741794F}"/>
              </a:ext>
            </a:extLst>
          </p:cNvPr>
          <p:cNvSpPr>
            <a:spLocks noGrp="1"/>
          </p:cNvSpPr>
          <p:nvPr>
            <p:ph type="title"/>
          </p:nvPr>
        </p:nvSpPr>
        <p:spPr>
          <a:xfrm>
            <a:off x="838198" y="365125"/>
            <a:ext cx="10515601" cy="1325563"/>
          </a:xfrm>
        </p:spPr>
        <p:txBody>
          <a:bodyPr>
            <a:noAutofit/>
          </a:bodyPr>
          <a:lstStyle>
            <a:lvl1pPr algn="ctr">
              <a:defRPr spc="0"/>
            </a:lvl1pPr>
          </a:lstStyle>
          <a:p>
            <a:r>
              <a:rPr lang="fr-FR"/>
              <a:t>Modifiez le style du titre</a:t>
            </a:r>
            <a:endParaRPr lang="en-US" dirty="0"/>
          </a:p>
        </p:txBody>
      </p:sp>
      <p:sp>
        <p:nvSpPr>
          <p:cNvPr id="25" name="Text Placeholder 5">
            <a:extLst>
              <a:ext uri="{FF2B5EF4-FFF2-40B4-BE49-F238E27FC236}">
                <a16:creationId xmlns:a16="http://schemas.microsoft.com/office/drawing/2014/main" id="{70A684CF-D752-D358-B0D4-0DA2FFB2C780}"/>
              </a:ext>
            </a:extLst>
          </p:cNvPr>
          <p:cNvSpPr>
            <a:spLocks noGrp="1"/>
          </p:cNvSpPr>
          <p:nvPr>
            <p:ph type="body" sz="quarter" idx="29" hasCustomPrompt="1"/>
          </p:nvPr>
        </p:nvSpPr>
        <p:spPr>
          <a:xfrm>
            <a:off x="1709530" y="2220319"/>
            <a:ext cx="8845828" cy="929026"/>
          </a:xfrm>
        </p:spPr>
        <p:txBody>
          <a:bodyPr anchor="t">
            <a:noAutofit/>
          </a:bodyPr>
          <a:lstStyle>
            <a:lvl1pPr marL="0" indent="0" algn="ctr">
              <a:lnSpc>
                <a:spcPct val="140000"/>
              </a:lnSpc>
              <a:buFontTx/>
              <a:buNone/>
              <a:defRPr sz="1600">
                <a:solidFill>
                  <a:schemeClr val="bg1"/>
                </a:solidFill>
                <a:latin typeface="+mn-lt"/>
                <a:cs typeface="Arial" panose="020B0604020202020204" pitchFamily="34" charset="0"/>
              </a:defRPr>
            </a:lvl1pPr>
          </a:lstStyle>
          <a:p>
            <a:r>
              <a:rPr lang="en-US" dirty="0">
                <a:solidFill>
                  <a:schemeClr val="bg1"/>
                </a:solidFill>
              </a:rPr>
              <a:t>Click to edit master text style</a:t>
            </a:r>
          </a:p>
        </p:txBody>
      </p:sp>
      <p:cxnSp>
        <p:nvCxnSpPr>
          <p:cNvPr id="12" name="Straight Connector 11">
            <a:extLst>
              <a:ext uri="{FF2B5EF4-FFF2-40B4-BE49-F238E27FC236}">
                <a16:creationId xmlns:a16="http://schemas.microsoft.com/office/drawing/2014/main" id="{B9C04702-97CE-9583-8282-DF8500E5ABEF}"/>
              </a:ext>
            </a:extLst>
          </p:cNvPr>
          <p:cNvCxnSpPr>
            <a:cxnSpLocks/>
          </p:cNvCxnSpPr>
          <p:nvPr userDrawn="1"/>
        </p:nvCxnSpPr>
        <p:spPr>
          <a:xfrm>
            <a:off x="838198" y="3330985"/>
            <a:ext cx="0" cy="1774795"/>
          </a:xfrm>
          <a:prstGeom prst="line">
            <a:avLst/>
          </a:prstGeom>
          <a:ln w="25400">
            <a:gradFill>
              <a:gsLst>
                <a:gs pos="0">
                  <a:schemeClr val="accent4">
                    <a:lumMod val="50000"/>
                  </a:schemeClr>
                </a:gs>
                <a:gs pos="100000">
                  <a:schemeClr val="accent6"/>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6439E47-02A2-4A4F-1E4A-5DF22C90533A}"/>
              </a:ext>
            </a:extLst>
          </p:cNvPr>
          <p:cNvCxnSpPr>
            <a:cxnSpLocks/>
          </p:cNvCxnSpPr>
          <p:nvPr userDrawn="1"/>
        </p:nvCxnSpPr>
        <p:spPr>
          <a:xfrm>
            <a:off x="11447574" y="3429000"/>
            <a:ext cx="0" cy="1774795"/>
          </a:xfrm>
          <a:prstGeom prst="line">
            <a:avLst/>
          </a:prstGeom>
          <a:ln w="25400">
            <a:gradFill>
              <a:gsLst>
                <a:gs pos="0">
                  <a:schemeClr val="accent4">
                    <a:lumMod val="50000"/>
                  </a:schemeClr>
                </a:gs>
                <a:gs pos="100000">
                  <a:schemeClr val="accent6"/>
                </a:gs>
              </a:gsLst>
              <a:lin ang="5400000" scaled="0"/>
            </a:gradFill>
          </a:ln>
        </p:spPr>
        <p:style>
          <a:lnRef idx="1">
            <a:schemeClr val="accent1"/>
          </a:lnRef>
          <a:fillRef idx="0">
            <a:schemeClr val="accent1"/>
          </a:fillRef>
          <a:effectRef idx="0">
            <a:schemeClr val="accent1"/>
          </a:effectRef>
          <a:fontRef idx="minor">
            <a:schemeClr val="tx1"/>
          </a:fontRef>
        </p:style>
      </p:cxnSp>
      <p:sp>
        <p:nvSpPr>
          <p:cNvPr id="18" name="Text Placeholder 3">
            <a:extLst>
              <a:ext uri="{FF2B5EF4-FFF2-40B4-BE49-F238E27FC236}">
                <a16:creationId xmlns:a16="http://schemas.microsoft.com/office/drawing/2014/main" id="{1ABCF599-DE3A-3924-1B55-8986557F7D68}"/>
              </a:ext>
            </a:extLst>
          </p:cNvPr>
          <p:cNvSpPr>
            <a:spLocks noGrp="1"/>
          </p:cNvSpPr>
          <p:nvPr>
            <p:ph type="body" sz="quarter" idx="33"/>
          </p:nvPr>
        </p:nvSpPr>
        <p:spPr>
          <a:xfrm>
            <a:off x="1557437" y="3360802"/>
            <a:ext cx="2522391" cy="1721355"/>
          </a:xfrm>
        </p:spPr>
        <p:txBody>
          <a:bodyPr anchor="ctr">
            <a:noAutofit/>
          </a:bodyPr>
          <a:lstStyle>
            <a:lvl1pPr algn="ctr">
              <a:defRPr sz="2000"/>
            </a:lvl1pPr>
          </a:lstStyle>
          <a:p>
            <a:pPr lvl="0"/>
            <a:r>
              <a:rPr lang="fr-FR"/>
              <a:t>Cliquez pour modifier les styles du texte du masque</a:t>
            </a:r>
          </a:p>
        </p:txBody>
      </p:sp>
      <p:sp>
        <p:nvSpPr>
          <p:cNvPr id="19" name="Text Placeholder 3">
            <a:extLst>
              <a:ext uri="{FF2B5EF4-FFF2-40B4-BE49-F238E27FC236}">
                <a16:creationId xmlns:a16="http://schemas.microsoft.com/office/drawing/2014/main" id="{95711A8B-0B07-4705-5569-EA1C5E3964C1}"/>
              </a:ext>
            </a:extLst>
          </p:cNvPr>
          <p:cNvSpPr>
            <a:spLocks noGrp="1"/>
          </p:cNvSpPr>
          <p:nvPr>
            <p:ph type="body" sz="quarter" idx="34"/>
          </p:nvPr>
        </p:nvSpPr>
        <p:spPr>
          <a:xfrm>
            <a:off x="4800601" y="3358082"/>
            <a:ext cx="2587137" cy="1721355"/>
          </a:xfrm>
        </p:spPr>
        <p:txBody>
          <a:bodyPr anchor="ctr">
            <a:noAutofit/>
          </a:bodyPr>
          <a:lstStyle>
            <a:lvl1pPr algn="ctr">
              <a:defRPr sz="2000"/>
            </a:lvl1pPr>
          </a:lstStyle>
          <a:p>
            <a:pPr lvl="0"/>
            <a:r>
              <a:rPr lang="fr-FR"/>
              <a:t>Cliquez pour modifier les styles du texte du masque</a:t>
            </a:r>
          </a:p>
        </p:txBody>
      </p:sp>
      <p:sp>
        <p:nvSpPr>
          <p:cNvPr id="21" name="Text Placeholder 3">
            <a:extLst>
              <a:ext uri="{FF2B5EF4-FFF2-40B4-BE49-F238E27FC236}">
                <a16:creationId xmlns:a16="http://schemas.microsoft.com/office/drawing/2014/main" id="{18BA5EC5-6267-42DB-3068-781F4FBA3354}"/>
              </a:ext>
            </a:extLst>
          </p:cNvPr>
          <p:cNvSpPr>
            <a:spLocks noGrp="1"/>
          </p:cNvSpPr>
          <p:nvPr>
            <p:ph type="body" sz="quarter" idx="35"/>
          </p:nvPr>
        </p:nvSpPr>
        <p:spPr>
          <a:xfrm>
            <a:off x="8125381" y="3360802"/>
            <a:ext cx="2587137" cy="1721355"/>
          </a:xfrm>
        </p:spPr>
        <p:txBody>
          <a:bodyPr anchor="ctr">
            <a:noAutofit/>
          </a:bodyPr>
          <a:lstStyle>
            <a:lvl1pPr algn="ctr">
              <a:defRPr sz="2000"/>
            </a:lvl1pPr>
          </a:lstStyle>
          <a:p>
            <a:pPr lvl="0"/>
            <a:r>
              <a:rPr lang="fr-FR"/>
              <a:t>Cliquez pour modifier les styles du texte du masque</a:t>
            </a:r>
          </a:p>
        </p:txBody>
      </p:sp>
      <p:sp>
        <p:nvSpPr>
          <p:cNvPr id="22" name="Footer Placeholder 4">
            <a:extLst>
              <a:ext uri="{FF2B5EF4-FFF2-40B4-BE49-F238E27FC236}">
                <a16:creationId xmlns:a16="http://schemas.microsoft.com/office/drawing/2014/main" id="{2E394DBB-1E16-C49F-3143-1C827302DEE2}"/>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23" name="Slide Number Placeholder 5">
            <a:extLst>
              <a:ext uri="{FF2B5EF4-FFF2-40B4-BE49-F238E27FC236}">
                <a16:creationId xmlns:a16="http://schemas.microsoft.com/office/drawing/2014/main" id="{CE982166-168E-4452-AD77-7BDE30E28F33}"/>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‹N°›</a:t>
            </a:fld>
            <a:endParaRPr lang="en-US" dirty="0"/>
          </a:p>
        </p:txBody>
      </p:sp>
      <p:sp>
        <p:nvSpPr>
          <p:cNvPr id="14" name="Graphic 12">
            <a:extLst>
              <a:ext uri="{FF2B5EF4-FFF2-40B4-BE49-F238E27FC236}">
                <a16:creationId xmlns:a16="http://schemas.microsoft.com/office/drawing/2014/main" id="{33860DCC-9F93-1344-72B0-356F9A045A3A}"/>
              </a:ext>
            </a:extLst>
          </p:cNvPr>
          <p:cNvSpPr/>
          <p:nvPr userDrawn="1"/>
        </p:nvSpPr>
        <p:spPr>
          <a:xfrm>
            <a:off x="873270" y="3931194"/>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5" name="Graphic 15">
            <a:extLst>
              <a:ext uri="{FF2B5EF4-FFF2-40B4-BE49-F238E27FC236}">
                <a16:creationId xmlns:a16="http://schemas.microsoft.com/office/drawing/2014/main" id="{1ABE433E-FA5E-3262-5CAB-46DED868AF63}"/>
              </a:ext>
            </a:extLst>
          </p:cNvPr>
          <p:cNvSpPr/>
          <p:nvPr userDrawn="1"/>
        </p:nvSpPr>
        <p:spPr>
          <a:xfrm>
            <a:off x="10658835" y="2022227"/>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6" name="Graphic 15">
            <a:extLst>
              <a:ext uri="{FF2B5EF4-FFF2-40B4-BE49-F238E27FC236}">
                <a16:creationId xmlns:a16="http://schemas.microsoft.com/office/drawing/2014/main" id="{67D7C421-15EE-D350-36FE-97825F63A2BA}"/>
              </a:ext>
            </a:extLst>
          </p:cNvPr>
          <p:cNvSpPr/>
          <p:nvPr userDrawn="1"/>
        </p:nvSpPr>
        <p:spPr>
          <a:xfrm>
            <a:off x="8496299" y="5218771"/>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30390304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E869C67-E833-BD41-7743-D6450600B945}"/>
              </a:ext>
            </a:extLst>
          </p:cNvPr>
          <p:cNvPicPr>
            <a:picLocks noChangeAspect="1"/>
          </p:cNvPicPr>
          <p:nvPr userDrawn="1"/>
        </p:nvPicPr>
        <p:blipFill>
          <a:blip r:embed="rId2">
            <a:alphaModFix amt="35000"/>
            <a:extLst>
              <a:ext uri="{BEBA8EAE-BF5A-486C-A8C5-ECC9F3942E4B}">
                <a14:imgProps xmlns:a14="http://schemas.microsoft.com/office/drawing/2010/main">
                  <a14:imgLayer r:embed="rId3">
                    <a14:imgEffect>
                      <a14:brightnessContrast bright="-40000" contrast="20000"/>
                    </a14:imgEffect>
                  </a14:imgLayer>
                </a14:imgProps>
              </a:ext>
            </a:extLst>
          </a:blip>
          <a:srcRect t="3125" b="3125"/>
          <a:stretch/>
        </p:blipFill>
        <p:spPr>
          <a:xfrm>
            <a:off x="0" y="1"/>
            <a:ext cx="12192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23" name="Rectangle 22">
            <a:extLst>
              <a:ext uri="{FF2B5EF4-FFF2-40B4-BE49-F238E27FC236}">
                <a16:creationId xmlns:a16="http://schemas.microsoft.com/office/drawing/2014/main" id="{B5F27405-A048-8186-4834-FCBC24391D91}"/>
              </a:ext>
            </a:extLst>
          </p:cNvPr>
          <p:cNvSpPr/>
          <p:nvPr userDrawn="1"/>
        </p:nvSpPr>
        <p:spPr>
          <a:xfrm>
            <a:off x="0" y="0"/>
            <a:ext cx="12192000" cy="684532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DF8070BB-B3B5-3A8A-2466-D661C741794F}"/>
              </a:ext>
            </a:extLst>
          </p:cNvPr>
          <p:cNvSpPr>
            <a:spLocks noGrp="1"/>
          </p:cNvSpPr>
          <p:nvPr>
            <p:ph type="title"/>
          </p:nvPr>
        </p:nvSpPr>
        <p:spPr>
          <a:xfrm>
            <a:off x="835370" y="365125"/>
            <a:ext cx="10515601" cy="1325563"/>
          </a:xfrm>
        </p:spPr>
        <p:txBody>
          <a:bodyPr>
            <a:noAutofit/>
          </a:bodyPr>
          <a:lstStyle>
            <a:lvl1pPr algn="ctr">
              <a:defRPr spc="0"/>
            </a:lvl1pPr>
          </a:lstStyle>
          <a:p>
            <a:r>
              <a:rPr lang="fr-FR"/>
              <a:t>Modifiez le style du titre</a:t>
            </a:r>
            <a:endParaRPr lang="en-US" dirty="0"/>
          </a:p>
        </p:txBody>
      </p:sp>
      <p:sp>
        <p:nvSpPr>
          <p:cNvPr id="38" name="Text Placeholder 19">
            <a:extLst>
              <a:ext uri="{FF2B5EF4-FFF2-40B4-BE49-F238E27FC236}">
                <a16:creationId xmlns:a16="http://schemas.microsoft.com/office/drawing/2014/main" id="{416EC7F6-3F25-98AA-EA20-A759C49841A2}"/>
              </a:ext>
            </a:extLst>
          </p:cNvPr>
          <p:cNvSpPr>
            <a:spLocks noGrp="1"/>
          </p:cNvSpPr>
          <p:nvPr>
            <p:ph type="body" sz="quarter" idx="30" hasCustomPrompt="1"/>
          </p:nvPr>
        </p:nvSpPr>
        <p:spPr>
          <a:xfrm>
            <a:off x="1828739" y="2714455"/>
            <a:ext cx="3953594" cy="509671"/>
          </a:xfrm>
        </p:spPr>
        <p:txBody>
          <a:bodyPr anchor="ctr">
            <a:noAutofit/>
          </a:bodyPr>
          <a:lstStyle>
            <a:lvl1pPr>
              <a:defRPr sz="2000" spc="300"/>
            </a:lvl1pPr>
          </a:lstStyle>
          <a:p>
            <a:pPr lvl="0"/>
            <a:r>
              <a:rPr lang="en-US" dirty="0"/>
              <a:t>Click to edit text</a:t>
            </a:r>
          </a:p>
        </p:txBody>
      </p:sp>
      <p:sp>
        <p:nvSpPr>
          <p:cNvPr id="40" name="Text Placeholder 19">
            <a:extLst>
              <a:ext uri="{FF2B5EF4-FFF2-40B4-BE49-F238E27FC236}">
                <a16:creationId xmlns:a16="http://schemas.microsoft.com/office/drawing/2014/main" id="{59A4D373-2403-6A05-1927-144387611C25}"/>
              </a:ext>
            </a:extLst>
          </p:cNvPr>
          <p:cNvSpPr>
            <a:spLocks noGrp="1"/>
          </p:cNvSpPr>
          <p:nvPr>
            <p:ph type="body" sz="quarter" idx="32" hasCustomPrompt="1"/>
          </p:nvPr>
        </p:nvSpPr>
        <p:spPr>
          <a:xfrm>
            <a:off x="6966224" y="2700810"/>
            <a:ext cx="3911982" cy="523316"/>
          </a:xfrm>
        </p:spPr>
        <p:txBody>
          <a:bodyPr anchor="ctr">
            <a:noAutofit/>
          </a:bodyPr>
          <a:lstStyle>
            <a:lvl1pPr>
              <a:defRPr sz="2000" spc="300"/>
            </a:lvl1pPr>
          </a:lstStyle>
          <a:p>
            <a:pPr lvl="0"/>
            <a:r>
              <a:rPr lang="en-US" dirty="0"/>
              <a:t>Click to edit text</a:t>
            </a:r>
          </a:p>
        </p:txBody>
      </p:sp>
      <p:sp>
        <p:nvSpPr>
          <p:cNvPr id="5" name="Content Placeholder 4">
            <a:extLst>
              <a:ext uri="{FF2B5EF4-FFF2-40B4-BE49-F238E27FC236}">
                <a16:creationId xmlns:a16="http://schemas.microsoft.com/office/drawing/2014/main" id="{A2003C5A-BF21-DE87-0ED1-3E2D0F32B5D8}"/>
              </a:ext>
            </a:extLst>
          </p:cNvPr>
          <p:cNvSpPr>
            <a:spLocks noGrp="1"/>
          </p:cNvSpPr>
          <p:nvPr>
            <p:ph sz="quarter" idx="35"/>
          </p:nvPr>
        </p:nvSpPr>
        <p:spPr>
          <a:xfrm>
            <a:off x="1864931" y="3448050"/>
            <a:ext cx="3911982" cy="2307568"/>
          </a:xfrm>
        </p:spPr>
        <p:txBody>
          <a:bodyPr/>
          <a:lstStyle>
            <a:lvl1pPr marL="283464" indent="-283464">
              <a:buClr>
                <a:schemeClr val="accent6"/>
              </a:buClr>
              <a:buFont typeface="Arial" panose="020B0604020202020204" pitchFamily="34" charset="0"/>
              <a:buChar char="•"/>
              <a:defRPr sz="1600" spc="200" baseline="0">
                <a:solidFill>
                  <a:schemeClr val="bg1"/>
                </a:solidFill>
                <a:latin typeface="+mn-lt"/>
              </a:defRPr>
            </a:lvl1pPr>
            <a:lvl2pPr marL="566928" indent="-283464">
              <a:defRPr sz="1600"/>
            </a:lvl2pPr>
            <a:lvl3pPr marL="859536" indent="-283464">
              <a:defRPr sz="1600"/>
            </a:lvl3pPr>
            <a:lvl4pPr marL="1152144">
              <a:defRPr sz="1600"/>
            </a:lvl4p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p:nvPr>
        </p:nvSpPr>
        <p:spPr>
          <a:xfrm>
            <a:off x="6966224" y="3448050"/>
            <a:ext cx="3911982" cy="2307568"/>
          </a:xfrm>
        </p:spPr>
        <p:txBody>
          <a:bodyPr/>
          <a:lstStyle>
            <a:lvl1pPr marL="283464" indent="-283464">
              <a:buClr>
                <a:schemeClr val="accent6"/>
              </a:buClr>
              <a:buFont typeface="Arial" panose="020B0604020202020204" pitchFamily="34" charset="0"/>
              <a:buChar char="•"/>
              <a:defRPr sz="1600" spc="200" baseline="0">
                <a:solidFill>
                  <a:schemeClr val="bg1"/>
                </a:solidFill>
                <a:latin typeface="+mn-lt"/>
              </a:defRPr>
            </a:lvl1pPr>
            <a:lvl2pPr marL="566928" indent="-283464">
              <a:defRPr sz="1600"/>
            </a:lvl2pPr>
            <a:lvl3pPr marL="859536" indent="-283464">
              <a:defRPr sz="1600"/>
            </a:lvl3pPr>
            <a:lvl4pPr marL="1152144">
              <a:defRPr sz="1600"/>
            </a:lvl4p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
        <p:nvSpPr>
          <p:cNvPr id="41" name="Graphic 15">
            <a:extLst>
              <a:ext uri="{FF2B5EF4-FFF2-40B4-BE49-F238E27FC236}">
                <a16:creationId xmlns:a16="http://schemas.microsoft.com/office/drawing/2014/main" id="{FFDFB3E1-7148-2A79-2224-9A66EE89CDB3}"/>
              </a:ext>
            </a:extLst>
          </p:cNvPr>
          <p:cNvSpPr/>
          <p:nvPr userDrawn="1"/>
        </p:nvSpPr>
        <p:spPr>
          <a:xfrm>
            <a:off x="10521648" y="5608449"/>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42" name="Graphic 15">
            <a:extLst>
              <a:ext uri="{FF2B5EF4-FFF2-40B4-BE49-F238E27FC236}">
                <a16:creationId xmlns:a16="http://schemas.microsoft.com/office/drawing/2014/main" id="{4D2D79B7-4A68-FA5E-D644-77D4216A8149}"/>
              </a:ext>
            </a:extLst>
          </p:cNvPr>
          <p:cNvSpPr/>
          <p:nvPr userDrawn="1"/>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44" name="Graphic 12">
            <a:extLst>
              <a:ext uri="{FF2B5EF4-FFF2-40B4-BE49-F238E27FC236}">
                <a16:creationId xmlns:a16="http://schemas.microsoft.com/office/drawing/2014/main" id="{09257FA7-91DE-7D44-90E4-63C9DFA962D4}"/>
              </a:ext>
            </a:extLst>
          </p:cNvPr>
          <p:cNvSpPr/>
          <p:nvPr userDrawn="1"/>
        </p:nvSpPr>
        <p:spPr>
          <a:xfrm>
            <a:off x="1306906" y="3837599"/>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‹N°›</a:t>
            </a:fld>
            <a:endParaRPr lang="en-US" dirty="0"/>
          </a:p>
        </p:txBody>
      </p:sp>
      <p:sp>
        <p:nvSpPr>
          <p:cNvPr id="18" name="Graphic 12">
            <a:extLst>
              <a:ext uri="{FF2B5EF4-FFF2-40B4-BE49-F238E27FC236}">
                <a16:creationId xmlns:a16="http://schemas.microsoft.com/office/drawing/2014/main" id="{4B7933AC-77F8-5A1E-9F12-CD7683B26868}"/>
              </a:ext>
            </a:extLst>
          </p:cNvPr>
          <p:cNvSpPr/>
          <p:nvPr userDrawn="1"/>
        </p:nvSpPr>
        <p:spPr>
          <a:xfrm>
            <a:off x="653351" y="4521502"/>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454591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contenu">
    <p:bg>
      <p:bgPr>
        <a:gradFill flip="none" rotWithShape="1">
          <a:gsLst>
            <a:gs pos="0">
              <a:schemeClr val="accent4">
                <a:lumMod val="50000"/>
              </a:schemeClr>
            </a:gs>
            <a:gs pos="28000">
              <a:schemeClr val="tx1"/>
            </a:gs>
            <a:gs pos="80000">
              <a:schemeClr val="accent6">
                <a:lumMod val="50000"/>
              </a:schemeClr>
            </a:gs>
            <a:gs pos="99000">
              <a:schemeClr val="tx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E0BA61-3394-C68B-D34A-99473398C4DA}"/>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4" name="Content Placeholder 3">
            <a:extLst>
              <a:ext uri="{FF2B5EF4-FFF2-40B4-BE49-F238E27FC236}">
                <a16:creationId xmlns:a16="http://schemas.microsoft.com/office/drawing/2014/main" id="{071774B0-5C6F-338C-838B-03C1E04D0C9B}"/>
              </a:ext>
            </a:extLst>
          </p:cNvPr>
          <p:cNvSpPr>
            <a:spLocks noGrp="1"/>
          </p:cNvSpPr>
          <p:nvPr>
            <p:ph sz="quarter" idx="25"/>
          </p:nvPr>
        </p:nvSpPr>
        <p:spPr>
          <a:xfrm>
            <a:off x="849351" y="1683189"/>
            <a:ext cx="10493300" cy="5174811"/>
          </a:xfrm>
          <a:solidFill>
            <a:schemeClr val="bg2"/>
          </a:solidFill>
        </p:spPr>
        <p:txBody>
          <a:bodyPr>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2" name="Title 1">
            <a:extLst>
              <a:ext uri="{FF2B5EF4-FFF2-40B4-BE49-F238E27FC236}">
                <a16:creationId xmlns:a16="http://schemas.microsoft.com/office/drawing/2014/main" id="{F13A8728-F1AB-C74B-A3F2-19AC95C547D2}"/>
              </a:ext>
            </a:extLst>
          </p:cNvPr>
          <p:cNvSpPr>
            <a:spLocks noGrp="1"/>
          </p:cNvSpPr>
          <p:nvPr>
            <p:ph type="title"/>
          </p:nvPr>
        </p:nvSpPr>
        <p:spPr>
          <a:xfrm>
            <a:off x="849351" y="365125"/>
            <a:ext cx="10515600" cy="1325563"/>
          </a:xfrm>
        </p:spPr>
        <p:txBody>
          <a:bodyPr>
            <a:noAutofit/>
          </a:bodyPr>
          <a:lstStyle>
            <a:lvl1pPr algn="ctr">
              <a:defRPr spc="0"/>
            </a:lvl1pPr>
          </a:lstStyle>
          <a:p>
            <a:r>
              <a:rPr lang="fr-FR"/>
              <a:t>Modifiez le style du titre</a:t>
            </a:r>
            <a:endParaRPr lang="en-US" dirty="0"/>
          </a:p>
        </p:txBody>
      </p:sp>
      <p:sp>
        <p:nvSpPr>
          <p:cNvPr id="11" name="Graphic 15">
            <a:extLst>
              <a:ext uri="{FF2B5EF4-FFF2-40B4-BE49-F238E27FC236}">
                <a16:creationId xmlns:a16="http://schemas.microsoft.com/office/drawing/2014/main" id="{7FDD546F-3181-A2C4-3ECF-1E4540E1E8FD}"/>
              </a:ext>
            </a:extLst>
          </p:cNvPr>
          <p:cNvSpPr/>
          <p:nvPr userDrawn="1"/>
        </p:nvSpPr>
        <p:spPr>
          <a:xfrm>
            <a:off x="8949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3" name="Graphic 12">
            <a:extLst>
              <a:ext uri="{FF2B5EF4-FFF2-40B4-BE49-F238E27FC236}">
                <a16:creationId xmlns:a16="http://schemas.microsoft.com/office/drawing/2014/main" id="{97F35EB9-5535-DCD3-2424-B71C26EAE49D}"/>
              </a:ext>
            </a:extLst>
          </p:cNvPr>
          <p:cNvSpPr/>
          <p:nvPr userDrawn="1"/>
        </p:nvSpPr>
        <p:spPr>
          <a:xfrm>
            <a:off x="351350" y="4503806"/>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5" name="Footer Placeholder 4">
            <a:extLst>
              <a:ext uri="{FF2B5EF4-FFF2-40B4-BE49-F238E27FC236}">
                <a16:creationId xmlns:a16="http://schemas.microsoft.com/office/drawing/2014/main" id="{2588D46B-94A1-1F67-DBB5-DCEAA4A410AE}"/>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16" name="Slide Number Placeholder 5">
            <a:extLst>
              <a:ext uri="{FF2B5EF4-FFF2-40B4-BE49-F238E27FC236}">
                <a16:creationId xmlns:a16="http://schemas.microsoft.com/office/drawing/2014/main" id="{5B30F573-4108-8909-3C0A-D2447A10921D}"/>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‹N°›</a:t>
            </a:fld>
            <a:endParaRPr lang="en-US" dirty="0"/>
          </a:p>
        </p:txBody>
      </p:sp>
      <p:sp>
        <p:nvSpPr>
          <p:cNvPr id="17" name="Graphic 12">
            <a:extLst>
              <a:ext uri="{FF2B5EF4-FFF2-40B4-BE49-F238E27FC236}">
                <a16:creationId xmlns:a16="http://schemas.microsoft.com/office/drawing/2014/main" id="{3EDBAD98-791B-7F40-4F48-85CFC9ECABBE}"/>
              </a:ext>
            </a:extLst>
          </p:cNvPr>
          <p:cNvSpPr/>
          <p:nvPr userDrawn="1"/>
        </p:nvSpPr>
        <p:spPr>
          <a:xfrm>
            <a:off x="653351" y="519283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9" name="Graphic 12">
            <a:extLst>
              <a:ext uri="{FF2B5EF4-FFF2-40B4-BE49-F238E27FC236}">
                <a16:creationId xmlns:a16="http://schemas.microsoft.com/office/drawing/2014/main" id="{E3D81F90-4EAE-8C26-A885-E7B59E49164A}"/>
              </a:ext>
            </a:extLst>
          </p:cNvPr>
          <p:cNvSpPr/>
          <p:nvPr userDrawn="1"/>
        </p:nvSpPr>
        <p:spPr>
          <a:xfrm>
            <a:off x="10979909" y="1571885"/>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3604191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bg>
      <p:bgPr>
        <a:gradFill flip="none" rotWithShape="1">
          <a:gsLst>
            <a:gs pos="0">
              <a:schemeClr val="accent4">
                <a:lumMod val="50000"/>
              </a:schemeClr>
            </a:gs>
            <a:gs pos="28000">
              <a:schemeClr val="tx1"/>
            </a:gs>
            <a:gs pos="80000">
              <a:schemeClr val="accent6">
                <a:lumMod val="50000"/>
              </a:schemeClr>
            </a:gs>
            <a:gs pos="99000">
              <a:schemeClr val="tx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E0BA61-3394-C68B-D34A-99473398C4DA}"/>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8" name="Content Placeholder 8">
            <a:extLst>
              <a:ext uri="{FF2B5EF4-FFF2-40B4-BE49-F238E27FC236}">
                <a16:creationId xmlns:a16="http://schemas.microsoft.com/office/drawing/2014/main" id="{EF5DF7BD-C87C-3543-83E0-896181958360}"/>
              </a:ext>
            </a:extLst>
          </p:cNvPr>
          <p:cNvSpPr>
            <a:spLocks noGrp="1"/>
          </p:cNvSpPr>
          <p:nvPr>
            <p:ph sz="quarter" idx="24" hasCustomPrompt="1"/>
          </p:nvPr>
        </p:nvSpPr>
        <p:spPr>
          <a:xfrm>
            <a:off x="849349" y="1684777"/>
            <a:ext cx="10515601" cy="5171635"/>
          </a:xfrm>
          <a:solidFill>
            <a:schemeClr val="bg2"/>
          </a:solidFill>
        </p:spPr>
        <p:txBody>
          <a:bodyPr anchor="ctr">
            <a:noAutofit/>
          </a:bodyPr>
          <a:lstStyle>
            <a:lvl1pPr algn="ctr" rtl="0" fontAlgn="base">
              <a:defRPr lang="en-US" sz="1800" b="0" i="0" smtClean="0">
                <a:solidFill>
                  <a:schemeClr val="bg1"/>
                </a:solidFill>
                <a:effectLst/>
                <a:latin typeface="Arial Nova" panose="020B0504020202020204" pitchFamily="34" charset="0"/>
                <a:cs typeface="Arial" panose="020B0604020202020204" pitchFamily="34" charset="0"/>
              </a:defRPr>
            </a:lvl1pPr>
          </a:lstStyle>
          <a:p>
            <a:pPr rtl="0" fontAlgn="base"/>
            <a:r>
              <a:rPr lang="en-US" b="0" i="0" dirty="0">
                <a:solidFill>
                  <a:srgbClr val="201F1E"/>
                </a:solidFill>
                <a:effectLst/>
                <a:latin typeface="Calibri" panose="020F0502020204030204" pitchFamily="34" charset="0"/>
              </a:rPr>
              <a:t>Click to insert image or graphic here</a:t>
            </a:r>
            <a:endParaRPr lang="en-US" b="0" i="0" dirty="0">
              <a:solidFill>
                <a:srgbClr val="000000"/>
              </a:solidFill>
              <a:effectLst/>
              <a:latin typeface="Segoe UI" panose="020B0502040204020203" pitchFamily="34" charset="0"/>
            </a:endParaRPr>
          </a:p>
        </p:txBody>
      </p:sp>
      <p:sp>
        <p:nvSpPr>
          <p:cNvPr id="2" name="Title 1">
            <a:extLst>
              <a:ext uri="{FF2B5EF4-FFF2-40B4-BE49-F238E27FC236}">
                <a16:creationId xmlns:a16="http://schemas.microsoft.com/office/drawing/2014/main" id="{F13A8728-F1AB-C74B-A3F2-19AC95C547D2}"/>
              </a:ext>
            </a:extLst>
          </p:cNvPr>
          <p:cNvSpPr>
            <a:spLocks noGrp="1"/>
          </p:cNvSpPr>
          <p:nvPr>
            <p:ph type="title"/>
          </p:nvPr>
        </p:nvSpPr>
        <p:spPr>
          <a:xfrm>
            <a:off x="849351" y="365125"/>
            <a:ext cx="10515600" cy="1325563"/>
          </a:xfrm>
        </p:spPr>
        <p:txBody>
          <a:bodyPr>
            <a:noAutofit/>
          </a:bodyPr>
          <a:lstStyle>
            <a:lvl1pPr algn="ctr">
              <a:defRPr spc="0"/>
            </a:lvl1pPr>
          </a:lstStyle>
          <a:p>
            <a:r>
              <a:rPr lang="fr-FR"/>
              <a:t>Modifiez le style du titre</a:t>
            </a:r>
            <a:endParaRPr lang="en-US" dirty="0"/>
          </a:p>
        </p:txBody>
      </p:sp>
      <p:sp>
        <p:nvSpPr>
          <p:cNvPr id="11" name="Graphic 15">
            <a:extLst>
              <a:ext uri="{FF2B5EF4-FFF2-40B4-BE49-F238E27FC236}">
                <a16:creationId xmlns:a16="http://schemas.microsoft.com/office/drawing/2014/main" id="{7FDD546F-3181-A2C4-3ECF-1E4540E1E8FD}"/>
              </a:ext>
            </a:extLst>
          </p:cNvPr>
          <p:cNvSpPr/>
          <p:nvPr userDrawn="1"/>
        </p:nvSpPr>
        <p:spPr>
          <a:xfrm>
            <a:off x="871787" y="621690"/>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3" name="Graphic 12">
            <a:extLst>
              <a:ext uri="{FF2B5EF4-FFF2-40B4-BE49-F238E27FC236}">
                <a16:creationId xmlns:a16="http://schemas.microsoft.com/office/drawing/2014/main" id="{97F35EB9-5535-DCD3-2424-B71C26EAE49D}"/>
              </a:ext>
            </a:extLst>
          </p:cNvPr>
          <p:cNvSpPr/>
          <p:nvPr userDrawn="1"/>
        </p:nvSpPr>
        <p:spPr>
          <a:xfrm>
            <a:off x="351350" y="1540687"/>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5" name="Footer Placeholder 4">
            <a:extLst>
              <a:ext uri="{FF2B5EF4-FFF2-40B4-BE49-F238E27FC236}">
                <a16:creationId xmlns:a16="http://schemas.microsoft.com/office/drawing/2014/main" id="{2588D46B-94A1-1F67-DBB5-DCEAA4A410AE}"/>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16" name="Slide Number Placeholder 5">
            <a:extLst>
              <a:ext uri="{FF2B5EF4-FFF2-40B4-BE49-F238E27FC236}">
                <a16:creationId xmlns:a16="http://schemas.microsoft.com/office/drawing/2014/main" id="{5B30F573-4108-8909-3C0A-D2447A10921D}"/>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‹N°›</a:t>
            </a:fld>
            <a:endParaRPr lang="en-US" dirty="0"/>
          </a:p>
        </p:txBody>
      </p:sp>
      <p:sp>
        <p:nvSpPr>
          <p:cNvPr id="17" name="Graphic 12">
            <a:extLst>
              <a:ext uri="{FF2B5EF4-FFF2-40B4-BE49-F238E27FC236}">
                <a16:creationId xmlns:a16="http://schemas.microsoft.com/office/drawing/2014/main" id="{3EDBAD98-791B-7F40-4F48-85CFC9ECABBE}"/>
              </a:ext>
            </a:extLst>
          </p:cNvPr>
          <p:cNvSpPr/>
          <p:nvPr userDrawn="1"/>
        </p:nvSpPr>
        <p:spPr>
          <a:xfrm>
            <a:off x="607054" y="188247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9" name="Graphic 12">
            <a:extLst>
              <a:ext uri="{FF2B5EF4-FFF2-40B4-BE49-F238E27FC236}">
                <a16:creationId xmlns:a16="http://schemas.microsoft.com/office/drawing/2014/main" id="{E3D81F90-4EAE-8C26-A885-E7B59E49164A}"/>
              </a:ext>
            </a:extLst>
          </p:cNvPr>
          <p:cNvSpPr/>
          <p:nvPr userDrawn="1"/>
        </p:nvSpPr>
        <p:spPr>
          <a:xfrm>
            <a:off x="11685964" y="2868248"/>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17407461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bg>
      <p:bgPr>
        <a:gradFill>
          <a:gsLst>
            <a:gs pos="79986">
              <a:schemeClr val="accent6">
                <a:lumMod val="50000"/>
              </a:schemeClr>
            </a:gs>
            <a:gs pos="39018">
              <a:srgbClr val="020C12"/>
            </a:gs>
            <a:gs pos="15000">
              <a:schemeClr val="accent4">
                <a:lumMod val="50000"/>
              </a:schemeClr>
            </a:gs>
            <a:gs pos="0">
              <a:schemeClr val="accent4"/>
            </a:gs>
            <a:gs pos="99000">
              <a:schemeClr val="tx2"/>
            </a:gs>
          </a:gsLst>
          <a:lin ang="7200000" scaled="0"/>
        </a:gra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7E44934-AEEA-561B-0ADE-A0E419F72E34}"/>
              </a:ext>
            </a:extLst>
          </p:cNvPr>
          <p:cNvSpPr/>
          <p:nvPr userDrawn="1"/>
        </p:nvSpPr>
        <p:spPr>
          <a:xfrm>
            <a:off x="0" y="4477"/>
            <a:ext cx="12192000" cy="685352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EB87731F-00C5-9B08-2819-491BDD0E10F0}"/>
              </a:ext>
            </a:extLst>
          </p:cNvPr>
          <p:cNvSpPr>
            <a:spLocks noGrp="1"/>
          </p:cNvSpPr>
          <p:nvPr>
            <p:ph type="title"/>
          </p:nvPr>
        </p:nvSpPr>
        <p:spPr/>
        <p:txBody>
          <a:bodyPr>
            <a:noAutofit/>
          </a:bodyPr>
          <a:lstStyle>
            <a:lvl1pPr algn="ctr">
              <a:defRPr spc="0"/>
            </a:lvl1pPr>
          </a:lstStyle>
          <a:p>
            <a:r>
              <a:rPr lang="fr-FR"/>
              <a:t>Modifiez le style du titre</a:t>
            </a:r>
            <a:endParaRPr lang="en-US" dirty="0"/>
          </a:p>
        </p:txBody>
      </p:sp>
      <p:sp>
        <p:nvSpPr>
          <p:cNvPr id="26" name="Content Placeholder 3">
            <a:extLst>
              <a:ext uri="{FF2B5EF4-FFF2-40B4-BE49-F238E27FC236}">
                <a16:creationId xmlns:a16="http://schemas.microsoft.com/office/drawing/2014/main" id="{8476BD1A-F3CD-7831-B675-4B30DB13BBB4}"/>
              </a:ext>
            </a:extLst>
          </p:cNvPr>
          <p:cNvSpPr>
            <a:spLocks noGrp="1"/>
          </p:cNvSpPr>
          <p:nvPr>
            <p:ph sz="quarter" idx="29"/>
          </p:nvPr>
        </p:nvSpPr>
        <p:spPr>
          <a:xfrm>
            <a:off x="838200" y="2234612"/>
            <a:ext cx="2743200" cy="2743200"/>
          </a:xfrm>
          <a:solidFill>
            <a:schemeClr val="bg2"/>
          </a:solidFill>
        </p:spPr>
        <p:txBody>
          <a:bodyPr>
            <a:noAutofit/>
          </a:bodyPr>
          <a:lstStyle>
            <a:lvl1pPr>
              <a:defRPr sz="1800"/>
            </a:lvl1pPr>
            <a:lvl2pPr>
              <a:defRPr sz="16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23" name="Content Placeholder 3">
            <a:extLst>
              <a:ext uri="{FF2B5EF4-FFF2-40B4-BE49-F238E27FC236}">
                <a16:creationId xmlns:a16="http://schemas.microsoft.com/office/drawing/2014/main" id="{00056BB6-6681-5F18-0707-36FF788E8B7D}"/>
              </a:ext>
            </a:extLst>
          </p:cNvPr>
          <p:cNvSpPr>
            <a:spLocks noGrp="1"/>
          </p:cNvSpPr>
          <p:nvPr>
            <p:ph sz="quarter" idx="31"/>
          </p:nvPr>
        </p:nvSpPr>
        <p:spPr>
          <a:xfrm>
            <a:off x="3649398" y="1743093"/>
            <a:ext cx="4848110" cy="3833614"/>
          </a:xfrm>
          <a:solidFill>
            <a:schemeClr val="bg2"/>
          </a:solidFill>
        </p:spPr>
        <p:txBody>
          <a:bodyPr>
            <a:noAutofit/>
          </a:bodyPr>
          <a:lstStyle>
            <a:lvl1pPr>
              <a:defRPr sz="1800"/>
            </a:lvl1pPr>
            <a:lvl2pPr>
              <a:defRPr sz="16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7" name="Content Placeholder 3">
            <a:extLst>
              <a:ext uri="{FF2B5EF4-FFF2-40B4-BE49-F238E27FC236}">
                <a16:creationId xmlns:a16="http://schemas.microsoft.com/office/drawing/2014/main" id="{DA861960-A20F-381C-EC4B-C2A0F840B4C9}"/>
              </a:ext>
            </a:extLst>
          </p:cNvPr>
          <p:cNvSpPr>
            <a:spLocks noGrp="1"/>
          </p:cNvSpPr>
          <p:nvPr>
            <p:ph sz="quarter" idx="30"/>
          </p:nvPr>
        </p:nvSpPr>
        <p:spPr>
          <a:xfrm>
            <a:off x="8554054" y="2234612"/>
            <a:ext cx="2743200" cy="2735210"/>
          </a:xfrm>
          <a:solidFill>
            <a:schemeClr val="bg2"/>
          </a:solidFill>
        </p:spPr>
        <p:txBody>
          <a:bodyPr>
            <a:noAutofit/>
          </a:bodyPr>
          <a:lstStyle>
            <a:lvl1pPr>
              <a:defRPr sz="1800"/>
            </a:lvl1pPr>
            <a:lvl2pPr>
              <a:defRPr sz="16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4" name="Text Placeholder 5">
            <a:extLst>
              <a:ext uri="{FF2B5EF4-FFF2-40B4-BE49-F238E27FC236}">
                <a16:creationId xmlns:a16="http://schemas.microsoft.com/office/drawing/2014/main" id="{584954C9-4281-0277-452A-6BD47D8FAF39}"/>
              </a:ext>
            </a:extLst>
          </p:cNvPr>
          <p:cNvSpPr>
            <a:spLocks noGrp="1"/>
          </p:cNvSpPr>
          <p:nvPr>
            <p:ph type="body" sz="quarter" idx="28" hasCustomPrompt="1"/>
          </p:nvPr>
        </p:nvSpPr>
        <p:spPr>
          <a:xfrm>
            <a:off x="838200" y="5576707"/>
            <a:ext cx="10515600" cy="613963"/>
          </a:xfrm>
        </p:spPr>
        <p:txBody>
          <a:bodyPr anchor="ctr">
            <a:noAutofit/>
          </a:bodyPr>
          <a:lstStyle>
            <a:lvl1pPr marL="0" indent="0" algn="ctr">
              <a:lnSpc>
                <a:spcPct val="100000"/>
              </a:lnSpc>
              <a:buFontTx/>
              <a:buNone/>
              <a:defRPr sz="1600">
                <a:solidFill>
                  <a:schemeClr val="bg1"/>
                </a:solidFill>
                <a:latin typeface="Arial Nova" panose="020B0504020202020204" pitchFamily="34" charset="0"/>
              </a:defRPr>
            </a:lvl1pPr>
          </a:lstStyle>
          <a:p>
            <a:r>
              <a:rPr lang="en-US" dirty="0">
                <a:solidFill>
                  <a:schemeClr val="bg1"/>
                </a:solidFill>
              </a:rPr>
              <a:t>Click to edit master text style</a:t>
            </a:r>
          </a:p>
        </p:txBody>
      </p:sp>
      <p:sp>
        <p:nvSpPr>
          <p:cNvPr id="24" name="Graphic 12">
            <a:extLst>
              <a:ext uri="{FF2B5EF4-FFF2-40B4-BE49-F238E27FC236}">
                <a16:creationId xmlns:a16="http://schemas.microsoft.com/office/drawing/2014/main" id="{19D5DAAF-67AD-0ADB-6FC2-7D9A92AE0BD0}"/>
              </a:ext>
            </a:extLst>
          </p:cNvPr>
          <p:cNvSpPr/>
          <p:nvPr userDrawn="1"/>
        </p:nvSpPr>
        <p:spPr>
          <a:xfrm>
            <a:off x="11170456" y="969148"/>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8581"/>
            </a:schemeClr>
          </a:solidFill>
          <a:ln w="422" cap="flat">
            <a:noFill/>
            <a:prstDash val="solid"/>
            <a:miter/>
          </a:ln>
        </p:spPr>
        <p:txBody>
          <a:bodyPr rtlCol="0" anchor="ctr">
            <a:noAutofit/>
          </a:bodyPr>
          <a:lstStyle/>
          <a:p>
            <a:endParaRPr lang="en-US" dirty="0"/>
          </a:p>
        </p:txBody>
      </p:sp>
      <p:sp>
        <p:nvSpPr>
          <p:cNvPr id="25" name="Oval 24">
            <a:extLst>
              <a:ext uri="{FF2B5EF4-FFF2-40B4-BE49-F238E27FC236}">
                <a16:creationId xmlns:a16="http://schemas.microsoft.com/office/drawing/2014/main" id="{138C17DA-981F-0BA8-3CD8-5ADAFFFB5412}"/>
              </a:ext>
            </a:extLst>
          </p:cNvPr>
          <p:cNvSpPr/>
          <p:nvPr userDrawn="1"/>
        </p:nvSpPr>
        <p:spPr>
          <a:xfrm>
            <a:off x="1876516" y="1290549"/>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3" name="Footer Placeholder 4">
            <a:extLst>
              <a:ext uri="{FF2B5EF4-FFF2-40B4-BE49-F238E27FC236}">
                <a16:creationId xmlns:a16="http://schemas.microsoft.com/office/drawing/2014/main" id="{4848A31F-7C70-BCA2-A2B0-D6C4100829B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15" name="Slide Number Placeholder 5">
            <a:extLst>
              <a:ext uri="{FF2B5EF4-FFF2-40B4-BE49-F238E27FC236}">
                <a16:creationId xmlns:a16="http://schemas.microsoft.com/office/drawing/2014/main" id="{A9FED265-6FB8-0B0E-967A-10AF6EF773A7}"/>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‹N°›</a:t>
            </a:fld>
            <a:endParaRPr lang="en-US" dirty="0"/>
          </a:p>
        </p:txBody>
      </p:sp>
      <p:sp>
        <p:nvSpPr>
          <p:cNvPr id="16" name="Graphic 12">
            <a:extLst>
              <a:ext uri="{FF2B5EF4-FFF2-40B4-BE49-F238E27FC236}">
                <a16:creationId xmlns:a16="http://schemas.microsoft.com/office/drawing/2014/main" id="{B7E94463-D34E-7B78-40B0-21660AE939E4}"/>
              </a:ext>
            </a:extLst>
          </p:cNvPr>
          <p:cNvSpPr/>
          <p:nvPr userDrawn="1"/>
        </p:nvSpPr>
        <p:spPr>
          <a:xfrm>
            <a:off x="688076" y="519283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4220529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bg>
      <p:bgPr>
        <a:gradFill>
          <a:gsLst>
            <a:gs pos="82003">
              <a:schemeClr val="accent6"/>
            </a:gs>
            <a:gs pos="39982">
              <a:srgbClr val="020D13"/>
            </a:gs>
            <a:gs pos="14000">
              <a:schemeClr val="accent4">
                <a:lumMod val="50000"/>
              </a:schemeClr>
            </a:gs>
            <a:gs pos="0">
              <a:schemeClr val="accent4"/>
            </a:gs>
            <a:gs pos="98000">
              <a:schemeClr val="tx2"/>
            </a:gs>
          </a:gsLst>
          <a:lin ang="8400000" scaled="0"/>
        </a:gra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32CE5E0-A271-3F02-95B0-2A27489DEFD2}"/>
              </a:ext>
            </a:extLst>
          </p:cNvPr>
          <p:cNvPicPr>
            <a:picLocks noChangeAspect="1"/>
          </p:cNvPicPr>
          <p:nvPr userDrawn="1"/>
        </p:nvPicPr>
        <p:blipFill>
          <a:blip r:embed="rId2">
            <a:alphaModFix amt="50000"/>
            <a:duotone>
              <a:prstClr val="black"/>
              <a:schemeClr val="accent5">
                <a:tint val="45000"/>
                <a:satMod val="400000"/>
              </a:schemeClr>
            </a:duotone>
          </a:blip>
          <a:srcRect t="33929" b="33929"/>
          <a:stretch/>
        </p:blipFill>
        <p:spPr>
          <a:xfrm>
            <a:off x="0" y="1"/>
            <a:ext cx="12192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18" name="Rectangle 17">
            <a:extLst>
              <a:ext uri="{FF2B5EF4-FFF2-40B4-BE49-F238E27FC236}">
                <a16:creationId xmlns:a16="http://schemas.microsoft.com/office/drawing/2014/main" id="{64AEACF2-BE4A-08C5-F323-8ED695B39E06}"/>
              </a:ext>
            </a:extLst>
          </p:cNvPr>
          <p:cNvSpPr/>
          <p:nvPr userDrawn="1"/>
        </p:nvSpPr>
        <p:spPr>
          <a:xfrm>
            <a:off x="0" y="-16392"/>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B4CF52F7-0472-2EF4-1223-1785705A2F5E}"/>
              </a:ext>
            </a:extLst>
          </p:cNvPr>
          <p:cNvSpPr>
            <a:spLocks noGrp="1"/>
          </p:cNvSpPr>
          <p:nvPr>
            <p:ph type="title"/>
          </p:nvPr>
        </p:nvSpPr>
        <p:spPr>
          <a:xfrm>
            <a:off x="849351" y="365125"/>
            <a:ext cx="10515600" cy="1325563"/>
          </a:xfrm>
        </p:spPr>
        <p:txBody>
          <a:bodyPr>
            <a:noAutofit/>
          </a:bodyPr>
          <a:lstStyle>
            <a:lvl1pPr algn="ctr">
              <a:defRPr spc="0"/>
            </a:lvl1pPr>
          </a:lstStyle>
          <a:p>
            <a:r>
              <a:rPr lang="fr-FR"/>
              <a:t>Modifiez le style du titre</a:t>
            </a:r>
            <a:endParaRPr lang="en-US" dirty="0"/>
          </a:p>
        </p:txBody>
      </p:sp>
      <p:sp>
        <p:nvSpPr>
          <p:cNvPr id="21" name="Content Placeholder 3">
            <a:extLst>
              <a:ext uri="{FF2B5EF4-FFF2-40B4-BE49-F238E27FC236}">
                <a16:creationId xmlns:a16="http://schemas.microsoft.com/office/drawing/2014/main" id="{2A5F4FEA-EFFD-2913-9734-00CA69A215E5}"/>
              </a:ext>
            </a:extLst>
          </p:cNvPr>
          <p:cNvSpPr>
            <a:spLocks noGrp="1"/>
          </p:cNvSpPr>
          <p:nvPr>
            <p:ph sz="quarter" idx="29"/>
          </p:nvPr>
        </p:nvSpPr>
        <p:spPr>
          <a:xfrm>
            <a:off x="1494453" y="2057399"/>
            <a:ext cx="6430348" cy="3352163"/>
          </a:xfrm>
          <a:solidFill>
            <a:schemeClr val="bg2"/>
          </a:solidFill>
        </p:spPr>
        <p:txBody>
          <a:bodyPr>
            <a:noAutofit/>
          </a:bodyPr>
          <a:lstStyle>
            <a:lvl1pPr>
              <a:defRPr sz="1800"/>
            </a:lvl1pPr>
            <a:lvl2pPr>
              <a:defRPr sz="16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Picture Placeholder 3">
            <a:extLst>
              <a:ext uri="{FF2B5EF4-FFF2-40B4-BE49-F238E27FC236}">
                <a16:creationId xmlns:a16="http://schemas.microsoft.com/office/drawing/2014/main" id="{EB9156B9-9B42-6D12-4F4C-6DA6A98B333D}"/>
              </a:ext>
            </a:extLst>
          </p:cNvPr>
          <p:cNvSpPr>
            <a:spLocks noGrp="1"/>
          </p:cNvSpPr>
          <p:nvPr>
            <p:ph type="pic" sz="quarter" idx="30"/>
          </p:nvPr>
        </p:nvSpPr>
        <p:spPr>
          <a:xfrm>
            <a:off x="8324850" y="2055812"/>
            <a:ext cx="2373313" cy="3353751"/>
          </a:xfrm>
          <a:solidFill>
            <a:schemeClr val="bg2"/>
          </a:solidFill>
        </p:spPr>
        <p:txBody>
          <a:bodyPr anchor="ctr">
            <a:noAutofit/>
          </a:bodyPr>
          <a:lstStyle>
            <a:lvl1pPr algn="ctr">
              <a:defRPr sz="1800">
                <a:solidFill>
                  <a:schemeClr val="tx1"/>
                </a:solidFill>
              </a:defRPr>
            </a:lvl1pPr>
          </a:lstStyle>
          <a:p>
            <a:r>
              <a:rPr lang="fr-FR"/>
              <a:t>Cliquez sur l'icône pour ajouter une image</a:t>
            </a:r>
            <a:endParaRPr lang="en-US" dirty="0"/>
          </a:p>
        </p:txBody>
      </p:sp>
      <p:sp>
        <p:nvSpPr>
          <p:cNvPr id="7" name="Graphic 15">
            <a:extLst>
              <a:ext uri="{FF2B5EF4-FFF2-40B4-BE49-F238E27FC236}">
                <a16:creationId xmlns:a16="http://schemas.microsoft.com/office/drawing/2014/main" id="{0F80B8C5-F10F-2547-E085-FA5D266DDF76}"/>
              </a:ext>
            </a:extLst>
          </p:cNvPr>
          <p:cNvSpPr/>
          <p:nvPr userDrawn="1"/>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9" name="Graphic 12">
            <a:extLst>
              <a:ext uri="{FF2B5EF4-FFF2-40B4-BE49-F238E27FC236}">
                <a16:creationId xmlns:a16="http://schemas.microsoft.com/office/drawing/2014/main" id="{38898B79-1550-A6AC-FE9B-CBDD2DDE9EB0}"/>
              </a:ext>
            </a:extLst>
          </p:cNvPr>
          <p:cNvSpPr/>
          <p:nvPr userDrawn="1"/>
        </p:nvSpPr>
        <p:spPr>
          <a:xfrm>
            <a:off x="1225881" y="4503806"/>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4" name="Footer Placeholder 4">
            <a:extLst>
              <a:ext uri="{FF2B5EF4-FFF2-40B4-BE49-F238E27FC236}">
                <a16:creationId xmlns:a16="http://schemas.microsoft.com/office/drawing/2014/main" id="{C89F2857-55B5-64B7-59A5-3B565E8D1A2A}"/>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20" name="Slide Number Placeholder 5">
            <a:extLst>
              <a:ext uri="{FF2B5EF4-FFF2-40B4-BE49-F238E27FC236}">
                <a16:creationId xmlns:a16="http://schemas.microsoft.com/office/drawing/2014/main" id="{B702CC53-A6C1-26BA-DC75-CF9EF670E735}"/>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‹N°›</a:t>
            </a:fld>
            <a:endParaRPr lang="en-US" dirty="0"/>
          </a:p>
        </p:txBody>
      </p:sp>
      <p:sp>
        <p:nvSpPr>
          <p:cNvPr id="16" name="Graphic 15">
            <a:extLst>
              <a:ext uri="{FF2B5EF4-FFF2-40B4-BE49-F238E27FC236}">
                <a16:creationId xmlns:a16="http://schemas.microsoft.com/office/drawing/2014/main" id="{55D287F0-FA0C-5618-47B9-31AC978549CC}"/>
              </a:ext>
            </a:extLst>
          </p:cNvPr>
          <p:cNvSpPr/>
          <p:nvPr userDrawn="1"/>
        </p:nvSpPr>
        <p:spPr>
          <a:xfrm>
            <a:off x="11404163" y="4375790"/>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7" name="Graphic 12">
            <a:extLst>
              <a:ext uri="{FF2B5EF4-FFF2-40B4-BE49-F238E27FC236}">
                <a16:creationId xmlns:a16="http://schemas.microsoft.com/office/drawing/2014/main" id="{437FDA18-E199-E2F6-264B-D9B6E241E574}"/>
              </a:ext>
            </a:extLst>
          </p:cNvPr>
          <p:cNvSpPr/>
          <p:nvPr userDrawn="1"/>
        </p:nvSpPr>
        <p:spPr>
          <a:xfrm>
            <a:off x="653351" y="519283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8812227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ustom Layout">
    <p:bg>
      <p:bgPr>
        <a:gradFill>
          <a:gsLst>
            <a:gs pos="81987">
              <a:schemeClr val="accent6">
                <a:lumMod val="50000"/>
              </a:schemeClr>
            </a:gs>
            <a:gs pos="35040">
              <a:srgbClr val="020B11"/>
            </a:gs>
            <a:gs pos="11979">
              <a:schemeClr val="accent4">
                <a:lumMod val="50000"/>
              </a:schemeClr>
            </a:gs>
            <a:gs pos="0">
              <a:schemeClr val="accent4"/>
            </a:gs>
            <a:gs pos="99000">
              <a:schemeClr val="tx2"/>
            </a:gs>
          </a:gsLst>
          <a:lin ang="5400000" scaled="1"/>
        </a:gradFill>
        <a:effectLst/>
      </p:bgPr>
    </p:bg>
    <p:spTree>
      <p:nvGrpSpPr>
        <p:cNvPr id="1" name=""/>
        <p:cNvGrpSpPr/>
        <p:nvPr/>
      </p:nvGrpSpPr>
      <p:grpSpPr>
        <a:xfrm>
          <a:off x="0" y="0"/>
          <a:ext cx="0" cy="0"/>
          <a:chOff x="0" y="0"/>
          <a:chExt cx="0" cy="0"/>
        </a:xfrm>
      </p:grpSpPr>
      <p:pic>
        <p:nvPicPr>
          <p:cNvPr id="24" name="Content Placeholder 14">
            <a:extLst>
              <a:ext uri="{FF2B5EF4-FFF2-40B4-BE49-F238E27FC236}">
                <a16:creationId xmlns:a16="http://schemas.microsoft.com/office/drawing/2014/main" id="{BD0D7128-6130-EE47-90ED-D45A35B4385D}"/>
              </a:ext>
            </a:extLst>
          </p:cNvPr>
          <p:cNvPicPr>
            <a:picLocks noChangeAspect="1"/>
          </p:cNvPicPr>
          <p:nvPr userDrawn="1"/>
        </p:nvPicPr>
        <p:blipFill>
          <a:blip r:embed="rId2">
            <a:alphaModFix amt="70000"/>
            <a:extLst>
              <a:ext uri="{BEBA8EAE-BF5A-486C-A8C5-ECC9F3942E4B}">
                <a14:imgProps xmlns:a14="http://schemas.microsoft.com/office/drawing/2010/main">
                  <a14:imgLayer r:embed="rId3">
                    <a14:imgEffect>
                      <a14:brightnessContrast bright="-40000" contrast="40000"/>
                    </a14:imgEffect>
                  </a14:imgLayer>
                </a14:imgProps>
              </a:ext>
            </a:extLst>
          </a:blip>
          <a:srcRect t="33936" b="33936"/>
          <a:stretch/>
        </p:blipFill>
        <p:spPr>
          <a:xfrm>
            <a:off x="-6228" y="3074"/>
            <a:ext cx="12192000" cy="6854926"/>
          </a:xfrm>
          <a:prstGeom prst="rect">
            <a:avLst/>
          </a:prstGeom>
        </p:spPr>
      </p:pic>
      <p:pic>
        <p:nvPicPr>
          <p:cNvPr id="6" name="Content Placeholder 14">
            <a:extLst>
              <a:ext uri="{FF2B5EF4-FFF2-40B4-BE49-F238E27FC236}">
                <a16:creationId xmlns:a16="http://schemas.microsoft.com/office/drawing/2014/main" id="{14AC0A97-7D79-3DBE-FB53-A9EBFD806E06}"/>
              </a:ext>
            </a:extLst>
          </p:cNvPr>
          <p:cNvPicPr>
            <a:picLocks noChangeAspect="1"/>
          </p:cNvPicPr>
          <p:nvPr userDrawn="1"/>
        </p:nvPicPr>
        <p:blipFill rotWithShape="1">
          <a:blip r:embed="rId4"/>
          <a:srcRect l="151" t="2692" r="49052" b="2173"/>
          <a:stretch/>
        </p:blipFill>
        <p:spPr>
          <a:xfrm>
            <a:off x="4784184" y="1271016"/>
            <a:ext cx="7732295" cy="6853863"/>
          </a:xfrm>
          <a:prstGeom prst="rect">
            <a:avLst/>
          </a:prstGeom>
        </p:spPr>
      </p:pic>
      <p:sp>
        <p:nvSpPr>
          <p:cNvPr id="15" name="Rectangle 14">
            <a:extLst>
              <a:ext uri="{FF2B5EF4-FFF2-40B4-BE49-F238E27FC236}">
                <a16:creationId xmlns:a16="http://schemas.microsoft.com/office/drawing/2014/main" id="{694206CF-1482-CF6D-D783-1BB21E6F679A}"/>
              </a:ext>
            </a:extLst>
          </p:cNvPr>
          <p:cNvSpPr/>
          <p:nvPr userDrawn="1"/>
        </p:nvSpPr>
        <p:spPr>
          <a:xfrm>
            <a:off x="5698" y="0"/>
            <a:ext cx="6085171"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cxnSp>
        <p:nvCxnSpPr>
          <p:cNvPr id="19" name="Straight Connector 18">
            <a:extLst>
              <a:ext uri="{FF2B5EF4-FFF2-40B4-BE49-F238E27FC236}">
                <a16:creationId xmlns:a16="http://schemas.microsoft.com/office/drawing/2014/main" id="{2C79405F-38DE-C05D-5E87-4D38F54C79B4}"/>
              </a:ext>
            </a:extLst>
          </p:cNvPr>
          <p:cNvCxnSpPr>
            <a:cxnSpLocks/>
          </p:cNvCxnSpPr>
          <p:nvPr userDrawn="1"/>
        </p:nvCxnSpPr>
        <p:spPr>
          <a:xfrm>
            <a:off x="-12590" y="3125038"/>
            <a:ext cx="4804046"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7C904D88-E1BE-F1FA-D405-F55DA966DA84}"/>
              </a:ext>
            </a:extLst>
          </p:cNvPr>
          <p:cNvSpPr/>
          <p:nvPr userDrawn="1"/>
        </p:nvSpPr>
        <p:spPr>
          <a:xfrm>
            <a:off x="705405" y="1144246"/>
            <a:ext cx="126770" cy="126770"/>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51E83F98-B388-2594-BACB-E3DB652C97D5}"/>
              </a:ext>
            </a:extLst>
          </p:cNvPr>
          <p:cNvSpPr>
            <a:spLocks noGrp="1"/>
          </p:cNvSpPr>
          <p:nvPr>
            <p:ph type="title" hasCustomPrompt="1"/>
          </p:nvPr>
        </p:nvSpPr>
        <p:spPr>
          <a:xfrm>
            <a:off x="1006371" y="1562944"/>
            <a:ext cx="3767257" cy="1358678"/>
          </a:xfrm>
        </p:spPr>
        <p:txBody>
          <a:bodyPr anchor="b">
            <a:noAutofit/>
          </a:bodyPr>
          <a:lstStyle/>
          <a:p>
            <a:r>
              <a:rPr lang="en-US" dirty="0"/>
              <a:t>Click to edit title</a:t>
            </a:r>
          </a:p>
        </p:txBody>
      </p:sp>
      <p:sp>
        <p:nvSpPr>
          <p:cNvPr id="28" name="Text Placeholder 3">
            <a:extLst>
              <a:ext uri="{FF2B5EF4-FFF2-40B4-BE49-F238E27FC236}">
                <a16:creationId xmlns:a16="http://schemas.microsoft.com/office/drawing/2014/main" id="{04BA031E-69C2-025F-5A62-37A61D3D5101}"/>
              </a:ext>
            </a:extLst>
          </p:cNvPr>
          <p:cNvSpPr>
            <a:spLocks noGrp="1"/>
          </p:cNvSpPr>
          <p:nvPr>
            <p:ph type="body" sz="quarter" idx="13"/>
          </p:nvPr>
        </p:nvSpPr>
        <p:spPr>
          <a:xfrm>
            <a:off x="1006371" y="3426703"/>
            <a:ext cx="3767257" cy="2616883"/>
          </a:xfrm>
        </p:spPr>
        <p:txBody>
          <a:bodyPr>
            <a:noAutofit/>
          </a:bodyPr>
          <a:lstStyle>
            <a:lvl1pPr>
              <a:lnSpc>
                <a:spcPct val="100000"/>
              </a:lnSpc>
              <a:defRPr sz="1600">
                <a:solidFill>
                  <a:schemeClr val="bg1"/>
                </a:solidFill>
                <a:latin typeface="+mn-lt"/>
              </a:defRPr>
            </a:lvl1pPr>
          </a:lstStyle>
          <a:p>
            <a:pPr lvl="0"/>
            <a:r>
              <a:rPr lang="fr-FR"/>
              <a:t>Cliquez pour modifier les styles du texte du masque</a:t>
            </a:r>
          </a:p>
        </p:txBody>
      </p:sp>
      <p:sp>
        <p:nvSpPr>
          <p:cNvPr id="16" name="Footer Placeholder 4">
            <a:extLst>
              <a:ext uri="{FF2B5EF4-FFF2-40B4-BE49-F238E27FC236}">
                <a16:creationId xmlns:a16="http://schemas.microsoft.com/office/drawing/2014/main" id="{BA6CCC38-0DC7-93AB-5678-4FB88CE97B4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17" name="Slide Number Placeholder 5">
            <a:extLst>
              <a:ext uri="{FF2B5EF4-FFF2-40B4-BE49-F238E27FC236}">
                <a16:creationId xmlns:a16="http://schemas.microsoft.com/office/drawing/2014/main" id="{615ED02F-D1E1-9C00-BD42-A95D595EFB48}"/>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‹N°›</a:t>
            </a:fld>
            <a:endParaRPr lang="en-US" dirty="0"/>
          </a:p>
        </p:txBody>
      </p:sp>
      <p:sp>
        <p:nvSpPr>
          <p:cNvPr id="18" name="Graphic 12">
            <a:extLst>
              <a:ext uri="{FF2B5EF4-FFF2-40B4-BE49-F238E27FC236}">
                <a16:creationId xmlns:a16="http://schemas.microsoft.com/office/drawing/2014/main" id="{1D8F0816-C429-D32E-058B-33405874DFA7}"/>
              </a:ext>
            </a:extLst>
          </p:cNvPr>
          <p:cNvSpPr/>
          <p:nvPr userDrawn="1"/>
        </p:nvSpPr>
        <p:spPr>
          <a:xfrm>
            <a:off x="468157" y="1963496"/>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2378260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tx1"/>
            </a:gs>
            <a:gs pos="99000">
              <a:srgbClr val="05202E"/>
            </a:gs>
          </a:gsLst>
          <a:lin ang="5400000" scaled="1"/>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3EA418-19D1-0D4D-BE52-40A86E32FB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fr-FR"/>
              <a:t>Modifiez le style du titre</a:t>
            </a:r>
            <a:endParaRPr lang="en-US" dirty="0"/>
          </a:p>
        </p:txBody>
      </p:sp>
      <p:sp>
        <p:nvSpPr>
          <p:cNvPr id="3" name="Text Placeholder 2">
            <a:extLst>
              <a:ext uri="{FF2B5EF4-FFF2-40B4-BE49-F238E27FC236}">
                <a16:creationId xmlns:a16="http://schemas.microsoft.com/office/drawing/2014/main" id="{612BAE0C-5187-A64D-A481-E69245670354}"/>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a:extLst>
              <a:ext uri="{FF2B5EF4-FFF2-40B4-BE49-F238E27FC236}">
                <a16:creationId xmlns:a16="http://schemas.microsoft.com/office/drawing/2014/main" id="{F9759C05-48F5-9346-8256-5B61C6990E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noAutofit/>
          </a:bodyPr>
          <a:lstStyle>
            <a:lvl1pPr algn="l">
              <a:defRPr sz="1200">
                <a:solidFill>
                  <a:schemeClr val="bg1"/>
                </a:solidFill>
                <a:latin typeface="+mj-lt"/>
                <a:cs typeface="Biome" panose="020B0503030204020804" pitchFamily="34" charset="0"/>
              </a:defRPr>
            </a:lvl1pPr>
          </a:lstStyle>
          <a:p>
            <a:endParaRPr lang="en-US" dirty="0"/>
          </a:p>
        </p:txBody>
      </p:sp>
      <p:sp>
        <p:nvSpPr>
          <p:cNvPr id="5" name="Footer Placeholder 4">
            <a:extLst>
              <a:ext uri="{FF2B5EF4-FFF2-40B4-BE49-F238E27FC236}">
                <a16:creationId xmlns:a16="http://schemas.microsoft.com/office/drawing/2014/main" id="{84175D63-7351-9C4A-AEE0-10E27B3B64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bg1"/>
                </a:solidFill>
                <a:latin typeface="+mj-lt"/>
                <a:cs typeface="Biome" panose="020B0503030204020804" pitchFamily="34" charset="0"/>
              </a:defRPr>
            </a:lvl1pPr>
          </a:lstStyle>
          <a:p>
            <a:r>
              <a:rPr lang="en-US" dirty="0"/>
              <a:t>Scientific findings</a:t>
            </a:r>
          </a:p>
        </p:txBody>
      </p:sp>
      <p:sp>
        <p:nvSpPr>
          <p:cNvPr id="6" name="Slide Number Placeholder 5">
            <a:extLst>
              <a:ext uri="{FF2B5EF4-FFF2-40B4-BE49-F238E27FC236}">
                <a16:creationId xmlns:a16="http://schemas.microsoft.com/office/drawing/2014/main" id="{7350889F-2BBA-5F45-95BC-BEA6688167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Autofit/>
          </a:bodyPr>
          <a:lstStyle>
            <a:lvl1pPr algn="r">
              <a:defRPr sz="1200">
                <a:solidFill>
                  <a:schemeClr val="bg1"/>
                </a:solidFill>
                <a:latin typeface="+mj-lt"/>
                <a:cs typeface="Biome" panose="020B0503030204020804" pitchFamily="34" charset="0"/>
              </a:defRPr>
            </a:lvl1pPr>
          </a:lstStyle>
          <a:p>
            <a:fld id="{FE024F78-56A6-7740-B68D-8D4D026EDF3F}" type="slidenum">
              <a:rPr lang="en-US" smtClean="0"/>
              <a:pPr/>
              <a:t>‹N°›</a:t>
            </a:fld>
            <a:endParaRPr lang="en-US" dirty="0"/>
          </a:p>
        </p:txBody>
      </p:sp>
    </p:spTree>
    <p:extLst>
      <p:ext uri="{BB962C8B-B14F-4D97-AF65-F5344CB8AC3E}">
        <p14:creationId xmlns:p14="http://schemas.microsoft.com/office/powerpoint/2010/main" val="1955693199"/>
      </p:ext>
    </p:extLst>
  </p:cSld>
  <p:clrMap bg1="lt1" tx1="dk1" bg2="lt2" tx2="dk2" accent1="accent1" accent2="accent2" accent3="accent3" accent4="accent4" accent5="accent5" accent6="accent6" hlink="hlink" folHlink="folHlink"/>
  <p:sldLayoutIdLst>
    <p:sldLayoutId id="2147483657" r:id="rId1"/>
    <p:sldLayoutId id="2147483661" r:id="rId2"/>
    <p:sldLayoutId id="2147483658" r:id="rId3"/>
    <p:sldLayoutId id="2147483664" r:id="rId4"/>
    <p:sldLayoutId id="2147483650" r:id="rId5"/>
    <p:sldLayoutId id="2147483666" r:id="rId6"/>
    <p:sldLayoutId id="2147483659" r:id="rId7"/>
    <p:sldLayoutId id="2147483660" r:id="rId8"/>
    <p:sldLayoutId id="2147483663" r:id="rId9"/>
  </p:sldLayoutIdLst>
  <p:hf hd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Biome" panose="020B05030302040208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klondike.ai/en/ai-history-the-dartmouth-conference/" TargetMode="External"/><Relationship Id="rId2" Type="http://schemas.openxmlformats.org/officeDocument/2006/relationships/hyperlink" Target="http://jmc.stanford.edu/articles/dartmouth/dartmouth.pdf" TargetMode="External"/><Relationship Id="rId1" Type="http://schemas.openxmlformats.org/officeDocument/2006/relationships/slideLayout" Target="../slideLayouts/slideLayout7.xml"/><Relationship Id="rId4" Type="http://schemas.openxmlformats.org/officeDocument/2006/relationships/hyperlink" Target="https://www.lunion.fr/id544243/article/2023-11-29/lintelligence-artificielle-va-t-elle-vraiment-changer-nos-vies"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Layout" Target="../slideLayouts/slideLayout4.xml"/><Relationship Id="rId6" Type="http://schemas.openxmlformats.org/officeDocument/2006/relationships/image" Target="../media/image12.jpg"/><Relationship Id="rId11" Type="http://schemas.openxmlformats.org/officeDocument/2006/relationships/image" Target="../media/image17.jpg"/><Relationship Id="rId5" Type="http://schemas.openxmlformats.org/officeDocument/2006/relationships/image" Target="../media/image11.jpg"/><Relationship Id="rId10" Type="http://schemas.openxmlformats.org/officeDocument/2006/relationships/image" Target="../media/image16.jpeg"/><Relationship Id="rId4" Type="http://schemas.openxmlformats.org/officeDocument/2006/relationships/image" Target="../media/image10.jpg"/><Relationship Id="rId9" Type="http://schemas.openxmlformats.org/officeDocument/2006/relationships/image" Target="../media/image1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image" Target="../media/image23.jpeg"/><Relationship Id="rId5" Type="http://schemas.openxmlformats.org/officeDocument/2006/relationships/diagramQuickStyle" Target="../diagrams/quickStyle1.xml"/><Relationship Id="rId10" Type="http://schemas.openxmlformats.org/officeDocument/2006/relationships/image" Target="../media/image22.png"/><Relationship Id="rId4" Type="http://schemas.openxmlformats.org/officeDocument/2006/relationships/diagramLayout" Target="../diagrams/layout1.xml"/><Relationship Id="rId9"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4.jpeg"/><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874EA-2F67-60CD-631F-5A787057F8CE}"/>
              </a:ext>
            </a:extLst>
          </p:cNvPr>
          <p:cNvSpPr>
            <a:spLocks noGrp="1"/>
          </p:cNvSpPr>
          <p:nvPr>
            <p:ph type="title"/>
          </p:nvPr>
        </p:nvSpPr>
        <p:spPr>
          <a:xfrm>
            <a:off x="0" y="2397919"/>
            <a:ext cx="12191998" cy="1323440"/>
          </a:xfrm>
        </p:spPr>
        <p:txBody>
          <a:bodyPr/>
          <a:lstStyle/>
          <a:p>
            <a:r>
              <a:rPr lang="en-US" spc="600" dirty="0"/>
              <a:t>DECODING AI HYPE</a:t>
            </a:r>
          </a:p>
        </p:txBody>
      </p:sp>
      <p:sp>
        <p:nvSpPr>
          <p:cNvPr id="4" name="Subtitle 3">
            <a:extLst>
              <a:ext uri="{FF2B5EF4-FFF2-40B4-BE49-F238E27FC236}">
                <a16:creationId xmlns:a16="http://schemas.microsoft.com/office/drawing/2014/main" id="{2981AB9E-AF0F-CAD0-2DD2-D640FB871E66}"/>
              </a:ext>
            </a:extLst>
          </p:cNvPr>
          <p:cNvSpPr>
            <a:spLocks noGrp="1"/>
          </p:cNvSpPr>
          <p:nvPr>
            <p:ph type="subTitle" idx="1"/>
          </p:nvPr>
        </p:nvSpPr>
        <p:spPr/>
        <p:txBody>
          <a:bodyPr/>
          <a:lstStyle/>
          <a:p>
            <a:r>
              <a:rPr lang="en-US" dirty="0"/>
              <a:t>Unveiling the Overrated Problems for a Race Against Time</a:t>
            </a:r>
          </a:p>
        </p:txBody>
      </p:sp>
      <p:sp>
        <p:nvSpPr>
          <p:cNvPr id="7" name="ZoneTexte 6">
            <a:extLst>
              <a:ext uri="{FF2B5EF4-FFF2-40B4-BE49-F238E27FC236}">
                <a16:creationId xmlns:a16="http://schemas.microsoft.com/office/drawing/2014/main" id="{E0FE73FA-8F1C-0775-9702-FBBBE1B90BFA}"/>
              </a:ext>
            </a:extLst>
          </p:cNvPr>
          <p:cNvSpPr txBox="1"/>
          <p:nvPr/>
        </p:nvSpPr>
        <p:spPr>
          <a:xfrm>
            <a:off x="5362575" y="6405215"/>
            <a:ext cx="6829425" cy="338554"/>
          </a:xfrm>
          <a:prstGeom prst="rect">
            <a:avLst/>
          </a:prstGeom>
          <a:noFill/>
        </p:spPr>
        <p:txBody>
          <a:bodyPr wrap="square" rtlCol="0">
            <a:spAutoFit/>
          </a:bodyPr>
          <a:lstStyle/>
          <a:p>
            <a:pPr algn="r"/>
            <a:r>
              <a:rPr lang="en-US" sz="1600" b="1" dirty="0">
                <a:solidFill>
                  <a:schemeClr val="bg1"/>
                </a:solidFill>
                <a:effectLst/>
                <a:latin typeface="+mj-lt"/>
              </a:rPr>
              <a:t>7</a:t>
            </a:r>
            <a:r>
              <a:rPr lang="en-US" sz="1600" b="1" baseline="30000" dirty="0">
                <a:solidFill>
                  <a:schemeClr val="bg1"/>
                </a:solidFill>
                <a:effectLst/>
                <a:latin typeface="+mj-lt"/>
              </a:rPr>
              <a:t>th</a:t>
            </a:r>
            <a:r>
              <a:rPr lang="en-US" sz="1600" b="1" dirty="0">
                <a:solidFill>
                  <a:schemeClr val="bg1"/>
                </a:solidFill>
                <a:effectLst/>
                <a:latin typeface="+mj-lt"/>
              </a:rPr>
              <a:t> Annual SYP Conference: AI, Peace and Security</a:t>
            </a:r>
          </a:p>
        </p:txBody>
      </p:sp>
      <p:sp>
        <p:nvSpPr>
          <p:cNvPr id="8" name="ZoneTexte 7">
            <a:extLst>
              <a:ext uri="{FF2B5EF4-FFF2-40B4-BE49-F238E27FC236}">
                <a16:creationId xmlns:a16="http://schemas.microsoft.com/office/drawing/2014/main" id="{E4412786-91DB-1607-2ABF-4C0FB8E1A6C2}"/>
              </a:ext>
            </a:extLst>
          </p:cNvPr>
          <p:cNvSpPr txBox="1"/>
          <p:nvPr/>
        </p:nvSpPr>
        <p:spPr>
          <a:xfrm>
            <a:off x="123825" y="6405215"/>
            <a:ext cx="6829425" cy="338554"/>
          </a:xfrm>
          <a:prstGeom prst="rect">
            <a:avLst/>
          </a:prstGeom>
          <a:noFill/>
        </p:spPr>
        <p:txBody>
          <a:bodyPr wrap="square" rtlCol="0">
            <a:spAutoFit/>
          </a:bodyPr>
          <a:lstStyle/>
          <a:p>
            <a:r>
              <a:rPr lang="en-US" sz="1600" b="1" dirty="0">
                <a:solidFill>
                  <a:schemeClr val="bg1"/>
                </a:solidFill>
                <a:effectLst/>
                <a:latin typeface="+mj-lt"/>
              </a:rPr>
              <a:t>Océane Van Geluwe</a:t>
            </a:r>
          </a:p>
        </p:txBody>
      </p:sp>
    </p:spTree>
    <p:extLst>
      <p:ext uri="{BB962C8B-B14F-4D97-AF65-F5344CB8AC3E}">
        <p14:creationId xmlns:p14="http://schemas.microsoft.com/office/powerpoint/2010/main" val="2498031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99A48-AF8C-3538-CC7B-DC7F509AD7BA}"/>
              </a:ext>
            </a:extLst>
          </p:cNvPr>
          <p:cNvSpPr>
            <a:spLocks noGrp="1"/>
          </p:cNvSpPr>
          <p:nvPr>
            <p:ph type="title"/>
          </p:nvPr>
        </p:nvSpPr>
        <p:spPr>
          <a:xfrm>
            <a:off x="838200" y="0"/>
            <a:ext cx="10515600" cy="1325563"/>
          </a:xfrm>
        </p:spPr>
        <p:txBody>
          <a:bodyPr/>
          <a:lstStyle/>
          <a:p>
            <a:r>
              <a:rPr lang="en-US" dirty="0"/>
              <a:t>Sources</a:t>
            </a:r>
          </a:p>
        </p:txBody>
      </p:sp>
      <p:sp>
        <p:nvSpPr>
          <p:cNvPr id="11" name="Footer Placeholder 10">
            <a:extLst>
              <a:ext uri="{FF2B5EF4-FFF2-40B4-BE49-F238E27FC236}">
                <a16:creationId xmlns:a16="http://schemas.microsoft.com/office/drawing/2014/main" id="{4A727348-E2D5-31F9-9079-A67B2E0BCFE8}"/>
              </a:ext>
            </a:extLst>
          </p:cNvPr>
          <p:cNvSpPr>
            <a:spLocks noGrp="1"/>
          </p:cNvSpPr>
          <p:nvPr>
            <p:ph type="ftr" sz="quarter" idx="11"/>
          </p:nvPr>
        </p:nvSpPr>
        <p:spPr/>
        <p:txBody>
          <a:bodyPr/>
          <a:lstStyle/>
          <a:p>
            <a:r>
              <a:rPr lang="en-US" dirty="0"/>
              <a:t>Decoding AI Hype – 01/27/24</a:t>
            </a:r>
          </a:p>
        </p:txBody>
      </p:sp>
      <p:sp>
        <p:nvSpPr>
          <p:cNvPr id="12" name="Slide Number Placeholder 11">
            <a:extLst>
              <a:ext uri="{FF2B5EF4-FFF2-40B4-BE49-F238E27FC236}">
                <a16:creationId xmlns:a16="http://schemas.microsoft.com/office/drawing/2014/main" id="{761D5C1B-39FE-2949-16D4-283AB532DBE1}"/>
              </a:ext>
            </a:extLst>
          </p:cNvPr>
          <p:cNvSpPr>
            <a:spLocks noGrp="1"/>
          </p:cNvSpPr>
          <p:nvPr>
            <p:ph type="sldNum" sz="quarter" idx="12"/>
          </p:nvPr>
        </p:nvSpPr>
        <p:spPr/>
        <p:txBody>
          <a:bodyPr/>
          <a:lstStyle/>
          <a:p>
            <a:fld id="{FE024F78-56A6-7740-B68D-8D4D026EDF3F}" type="slidenum">
              <a:rPr lang="en-US" smtClean="0"/>
              <a:pPr/>
              <a:t>10</a:t>
            </a:fld>
            <a:endParaRPr lang="en-US" dirty="0"/>
          </a:p>
        </p:txBody>
      </p:sp>
      <p:sp>
        <p:nvSpPr>
          <p:cNvPr id="23" name="ZoneTexte 22">
            <a:extLst>
              <a:ext uri="{FF2B5EF4-FFF2-40B4-BE49-F238E27FC236}">
                <a16:creationId xmlns:a16="http://schemas.microsoft.com/office/drawing/2014/main" id="{0AA43202-46B8-E833-7489-F15221D18836}"/>
              </a:ext>
            </a:extLst>
          </p:cNvPr>
          <p:cNvSpPr txBox="1"/>
          <p:nvPr/>
        </p:nvSpPr>
        <p:spPr>
          <a:xfrm>
            <a:off x="838200" y="1053448"/>
            <a:ext cx="10929906" cy="5262979"/>
          </a:xfrm>
          <a:prstGeom prst="rect">
            <a:avLst/>
          </a:prstGeom>
          <a:noFill/>
        </p:spPr>
        <p:txBody>
          <a:bodyPr wrap="square">
            <a:spAutoFit/>
          </a:bodyPr>
          <a:lstStyle/>
          <a:p>
            <a:pPr marL="342900" indent="-342900" algn="just">
              <a:buFont typeface="+mj-lt"/>
              <a:buAutoNum type="arabicPeriod"/>
            </a:pPr>
            <a:r>
              <a:rPr lang="en-US" sz="1600" dirty="0">
                <a:solidFill>
                  <a:schemeClr val="bg1"/>
                </a:solidFill>
              </a:rPr>
              <a:t>J. McCarthy, D et al. A PROPOSAL FOR THE DARTMOUTH SUMMER RESEARCH PROJECT ON ARTIFICIAL INTELLIGENCE, August 31, 1955. </a:t>
            </a:r>
            <a:r>
              <a:rPr lang="en-US" sz="1600" dirty="0">
                <a:solidFill>
                  <a:schemeClr val="bg1"/>
                </a:solidFill>
                <a:hlinkClick r:id="rId2"/>
              </a:rPr>
              <a:t>Link</a:t>
            </a:r>
            <a:r>
              <a:rPr lang="en-US" sz="1600" dirty="0">
                <a:solidFill>
                  <a:schemeClr val="bg1"/>
                </a:solidFill>
              </a:rPr>
              <a:t>.</a:t>
            </a:r>
          </a:p>
          <a:p>
            <a:pPr marL="342900" indent="-342900" algn="just">
              <a:buFont typeface="+mj-lt"/>
              <a:buAutoNum type="arabicPeriod"/>
            </a:pPr>
            <a:r>
              <a:rPr lang="en-US" sz="1600" dirty="0">
                <a:solidFill>
                  <a:schemeClr val="bg1"/>
                </a:solidFill>
              </a:rPr>
              <a:t>Klondike. AI history: the Dartmouth Conference. </a:t>
            </a:r>
            <a:r>
              <a:rPr lang="en-US" sz="1600" dirty="0">
                <a:solidFill>
                  <a:schemeClr val="bg1"/>
                </a:solidFill>
                <a:hlinkClick r:id="rId3"/>
              </a:rPr>
              <a:t>Link</a:t>
            </a:r>
            <a:r>
              <a:rPr lang="en-US" sz="1600" dirty="0">
                <a:solidFill>
                  <a:schemeClr val="bg1"/>
                </a:solidFill>
              </a:rPr>
              <a:t>.</a:t>
            </a:r>
          </a:p>
          <a:p>
            <a:pPr marL="342900" indent="-342900" algn="just">
              <a:buFont typeface="+mj-lt"/>
              <a:buAutoNum type="arabicPeriod"/>
            </a:pPr>
            <a:r>
              <a:rPr lang="en-US" sz="1600" dirty="0">
                <a:solidFill>
                  <a:schemeClr val="bg1"/>
                </a:solidFill>
              </a:rPr>
              <a:t>L. Julia. </a:t>
            </a:r>
            <a:r>
              <a:rPr lang="en-US" sz="1600" i="1" dirty="0" err="1">
                <a:solidFill>
                  <a:schemeClr val="bg1"/>
                </a:solidFill>
              </a:rPr>
              <a:t>L’intelligence</a:t>
            </a:r>
            <a:r>
              <a:rPr lang="en-US" sz="1600" i="1" dirty="0">
                <a:solidFill>
                  <a:schemeClr val="bg1"/>
                </a:solidFill>
              </a:rPr>
              <a:t> </a:t>
            </a:r>
            <a:r>
              <a:rPr lang="en-US" sz="1600" i="1" dirty="0" err="1">
                <a:solidFill>
                  <a:schemeClr val="bg1"/>
                </a:solidFill>
              </a:rPr>
              <a:t>artificielle</a:t>
            </a:r>
            <a:r>
              <a:rPr lang="en-US" sz="1600" i="1" dirty="0">
                <a:solidFill>
                  <a:schemeClr val="bg1"/>
                </a:solidFill>
              </a:rPr>
              <a:t> </a:t>
            </a:r>
            <a:r>
              <a:rPr lang="en-US" sz="1600" i="1" dirty="0" err="1">
                <a:solidFill>
                  <a:schemeClr val="bg1"/>
                </a:solidFill>
              </a:rPr>
              <a:t>n’existe</a:t>
            </a:r>
            <a:r>
              <a:rPr lang="en-US" sz="1600" i="1" dirty="0">
                <a:solidFill>
                  <a:schemeClr val="bg1"/>
                </a:solidFill>
              </a:rPr>
              <a:t> pas</a:t>
            </a:r>
            <a:r>
              <a:rPr lang="en-US" sz="1600" dirty="0">
                <a:solidFill>
                  <a:schemeClr val="bg1"/>
                </a:solidFill>
              </a:rPr>
              <a:t>. Editions First. p. 123. 2019.</a:t>
            </a:r>
          </a:p>
          <a:p>
            <a:pPr marL="342900" indent="-342900" algn="just">
              <a:buFont typeface="+mj-lt"/>
              <a:buAutoNum type="arabicPeriod"/>
            </a:pPr>
            <a:r>
              <a:rPr lang="en-US" sz="1600" dirty="0">
                <a:solidFill>
                  <a:schemeClr val="bg1"/>
                </a:solidFill>
              </a:rPr>
              <a:t>Nader K, et al. Public understanding of artificial intelligence through entertainment media. AI Soc. 2022 Apr 2:1-14. </a:t>
            </a:r>
            <a:r>
              <a:rPr lang="en-US" sz="1600" dirty="0" err="1">
                <a:solidFill>
                  <a:schemeClr val="bg1"/>
                </a:solidFill>
              </a:rPr>
              <a:t>doi</a:t>
            </a:r>
            <a:r>
              <a:rPr lang="en-US" sz="1600" dirty="0">
                <a:solidFill>
                  <a:schemeClr val="bg1"/>
                </a:solidFill>
              </a:rPr>
              <a:t>: 10.1007/s00146-022-01427-w.</a:t>
            </a:r>
          </a:p>
          <a:p>
            <a:pPr marL="342900" indent="-342900" algn="just">
              <a:buFont typeface="+mj-lt"/>
              <a:buAutoNum type="arabicPeriod"/>
            </a:pPr>
            <a:r>
              <a:rPr lang="en-US" sz="1600" dirty="0" err="1">
                <a:solidFill>
                  <a:schemeClr val="bg1"/>
                </a:solidFill>
              </a:rPr>
              <a:t>Grandpierre</a:t>
            </a:r>
            <a:r>
              <a:rPr lang="en-US" sz="1600" dirty="0">
                <a:solidFill>
                  <a:schemeClr val="bg1"/>
                </a:solidFill>
              </a:rPr>
              <a:t>, G. “</a:t>
            </a:r>
            <a:r>
              <a:rPr lang="en-US" sz="1600" dirty="0" err="1">
                <a:solidFill>
                  <a:schemeClr val="bg1"/>
                </a:solidFill>
              </a:rPr>
              <a:t>L’intelligence</a:t>
            </a:r>
            <a:r>
              <a:rPr lang="en-US" sz="1600" dirty="0">
                <a:solidFill>
                  <a:schemeClr val="bg1"/>
                </a:solidFill>
              </a:rPr>
              <a:t> </a:t>
            </a:r>
            <a:r>
              <a:rPr lang="en-US" sz="1600" dirty="0" err="1">
                <a:solidFill>
                  <a:schemeClr val="bg1"/>
                </a:solidFill>
              </a:rPr>
              <a:t>artificielle</a:t>
            </a:r>
            <a:r>
              <a:rPr lang="en-US" sz="1600" dirty="0">
                <a:solidFill>
                  <a:schemeClr val="bg1"/>
                </a:solidFill>
              </a:rPr>
              <a:t> </a:t>
            </a:r>
            <a:r>
              <a:rPr lang="en-US" sz="1600" dirty="0" err="1">
                <a:solidFill>
                  <a:schemeClr val="bg1"/>
                </a:solidFill>
              </a:rPr>
              <a:t>va</a:t>
            </a:r>
            <a:r>
              <a:rPr lang="en-US" sz="1600" dirty="0">
                <a:solidFill>
                  <a:schemeClr val="bg1"/>
                </a:solidFill>
              </a:rPr>
              <a:t>-t-</a:t>
            </a:r>
            <a:r>
              <a:rPr lang="en-US" sz="1600" dirty="0" err="1">
                <a:solidFill>
                  <a:schemeClr val="bg1"/>
                </a:solidFill>
              </a:rPr>
              <a:t>elle</a:t>
            </a:r>
            <a:r>
              <a:rPr lang="en-US" sz="1600" dirty="0">
                <a:solidFill>
                  <a:schemeClr val="bg1"/>
                </a:solidFill>
              </a:rPr>
              <a:t> changer </a:t>
            </a:r>
            <a:r>
              <a:rPr lang="en-US" sz="1600" dirty="0" err="1">
                <a:solidFill>
                  <a:schemeClr val="bg1"/>
                </a:solidFill>
              </a:rPr>
              <a:t>nos</a:t>
            </a:r>
            <a:r>
              <a:rPr lang="en-US" sz="1600" dirty="0">
                <a:solidFill>
                  <a:schemeClr val="bg1"/>
                </a:solidFill>
              </a:rPr>
              <a:t> vies?” </a:t>
            </a:r>
            <a:r>
              <a:rPr lang="en-US" sz="1600" i="1" dirty="0" err="1">
                <a:solidFill>
                  <a:schemeClr val="bg1"/>
                </a:solidFill>
              </a:rPr>
              <a:t>L’Union</a:t>
            </a:r>
            <a:r>
              <a:rPr lang="en-US" sz="1600" dirty="0">
                <a:solidFill>
                  <a:schemeClr val="bg1"/>
                </a:solidFill>
              </a:rPr>
              <a:t>. </a:t>
            </a:r>
            <a:r>
              <a:rPr lang="en-US" sz="1600" dirty="0">
                <a:solidFill>
                  <a:schemeClr val="bg1"/>
                </a:solidFill>
                <a:hlinkClick r:id="rId4"/>
              </a:rPr>
              <a:t>Link</a:t>
            </a:r>
            <a:r>
              <a:rPr lang="en-US" sz="1600" dirty="0">
                <a:solidFill>
                  <a:schemeClr val="bg1"/>
                </a:solidFill>
              </a:rPr>
              <a:t>.</a:t>
            </a:r>
          </a:p>
          <a:p>
            <a:pPr marL="342900" indent="-342900" algn="just">
              <a:buFont typeface="+mj-lt"/>
              <a:buAutoNum type="arabicPeriod"/>
            </a:pPr>
            <a:r>
              <a:rPr lang="en-US" sz="1600" dirty="0">
                <a:solidFill>
                  <a:schemeClr val="bg1"/>
                </a:solidFill>
              </a:rPr>
              <a:t>Winkler I and Brown  You CAN Stop Stupid: Stopping Losses from Accidental and Malicious Actions. Pp. 368. 2020. ISBN-10 ‏ : ‎ 1119621984</a:t>
            </a:r>
          </a:p>
          <a:p>
            <a:pPr marL="285750" indent="-285750" algn="just">
              <a:buFont typeface="Arial" panose="020B0604020202020204" pitchFamily="34" charset="0"/>
              <a:buChar char="•"/>
            </a:pPr>
            <a:r>
              <a:rPr lang="en-US" sz="1600" dirty="0">
                <a:solidFill>
                  <a:schemeClr val="bg1"/>
                </a:solidFill>
              </a:rPr>
              <a:t>Even-Dar E. et al. Action Elimination and Stopping Conditions for the Multi-Armed Bandit and Reinforcement Learning Problems. Journal of machine learning research, 2006</a:t>
            </a:r>
          </a:p>
          <a:p>
            <a:pPr marL="285750" indent="-285750" algn="just">
              <a:buFont typeface="Arial" panose="020B0604020202020204" pitchFamily="34" charset="0"/>
              <a:buChar char="•"/>
            </a:pPr>
            <a:r>
              <a:rPr lang="en-US" sz="1600" dirty="0" err="1">
                <a:solidFill>
                  <a:schemeClr val="bg1"/>
                </a:solidFill>
              </a:rPr>
              <a:t>Longpre</a:t>
            </a:r>
            <a:r>
              <a:rPr lang="en-US" sz="1600" dirty="0">
                <a:solidFill>
                  <a:schemeClr val="bg1"/>
                </a:solidFill>
              </a:rPr>
              <a:t>, S. et al. “Lethal autonomous weapons systems &amp; artificial intelligence: Trends, challenges, and policies.” Ed. McDermott, K. MIT Science Policy Review,</a:t>
            </a:r>
            <a:r>
              <a:rPr lang="nl-NL" sz="1600" dirty="0">
                <a:solidFill>
                  <a:schemeClr val="bg1"/>
                </a:solidFill>
              </a:rPr>
              <a:t> vol. 3, pg. 47-56  August 29, 2022. </a:t>
            </a:r>
            <a:endParaRPr lang="en-US" sz="1600" dirty="0">
              <a:solidFill>
                <a:schemeClr val="bg1"/>
              </a:solidFill>
            </a:endParaRPr>
          </a:p>
          <a:p>
            <a:pPr marL="285750" indent="-285750" algn="just">
              <a:buFont typeface="Arial" panose="020B0604020202020204" pitchFamily="34" charset="0"/>
              <a:buChar char="•"/>
            </a:pPr>
            <a:r>
              <a:rPr lang="en-US" sz="1600" dirty="0">
                <a:solidFill>
                  <a:schemeClr val="bg1"/>
                </a:solidFill>
              </a:rPr>
              <a:t>Xu H., et al.  Robustness and Regularization of Support Vector Machines.– Journal of machine learning research, 2009;</a:t>
            </a:r>
          </a:p>
          <a:p>
            <a:pPr marL="285750" indent="-285750" algn="just">
              <a:buFont typeface="Arial" panose="020B0604020202020204" pitchFamily="34" charset="0"/>
              <a:buChar char="•"/>
            </a:pPr>
            <a:r>
              <a:rPr lang="en-US" sz="1600" dirty="0" err="1">
                <a:solidFill>
                  <a:schemeClr val="bg1"/>
                </a:solidFill>
              </a:rPr>
              <a:t>Mannor</a:t>
            </a:r>
            <a:r>
              <a:rPr lang="en-US" sz="1600" dirty="0">
                <a:solidFill>
                  <a:schemeClr val="bg1"/>
                </a:solidFill>
              </a:rPr>
              <a:t> S. and JN </a:t>
            </a:r>
            <a:r>
              <a:rPr lang="en-US" sz="1600" dirty="0" err="1">
                <a:solidFill>
                  <a:schemeClr val="bg1"/>
                </a:solidFill>
              </a:rPr>
              <a:t>Tsitsiklis</a:t>
            </a:r>
            <a:r>
              <a:rPr lang="en-US" sz="1600" dirty="0">
                <a:solidFill>
                  <a:schemeClr val="bg1"/>
                </a:solidFill>
              </a:rPr>
              <a:t>. The sample complexity of exploration in the multi-armed bandit problem Journal of Machine Learning Research, 2009.</a:t>
            </a:r>
          </a:p>
          <a:p>
            <a:pPr marL="285750" indent="-285750" algn="just">
              <a:buFont typeface="Arial" panose="020B0604020202020204" pitchFamily="34" charset="0"/>
              <a:buChar char="•"/>
            </a:pPr>
            <a:r>
              <a:rPr lang="en-US" sz="1600" dirty="0">
                <a:solidFill>
                  <a:schemeClr val="bg1"/>
                </a:solidFill>
              </a:rPr>
              <a:t>Tessler C. et al. Reward constrained policy optimization. - </a:t>
            </a:r>
            <a:r>
              <a:rPr lang="en-US" sz="1600" dirty="0" err="1">
                <a:solidFill>
                  <a:schemeClr val="bg1"/>
                </a:solidFill>
              </a:rPr>
              <a:t>arXiv</a:t>
            </a:r>
            <a:r>
              <a:rPr lang="en-US" sz="1600" dirty="0">
                <a:solidFill>
                  <a:schemeClr val="bg1"/>
                </a:solidFill>
              </a:rPr>
              <a:t> preprint arXiv:1805.11074, 2018</a:t>
            </a:r>
          </a:p>
          <a:p>
            <a:pPr marL="285750" indent="-285750" algn="just">
              <a:buFont typeface="Arial" panose="020B0604020202020204" pitchFamily="34" charset="0"/>
              <a:buChar char="•"/>
            </a:pPr>
            <a:r>
              <a:rPr lang="en-US" sz="1600" dirty="0">
                <a:solidFill>
                  <a:schemeClr val="bg1"/>
                </a:solidFill>
              </a:rPr>
              <a:t>Tessler C et al.  A deep hierarchical approach to lifelong learning in Minecraft - Proceedings of the AAAI conference on artificial …, 2017.</a:t>
            </a:r>
          </a:p>
          <a:p>
            <a:pPr marL="285750" indent="-285750" algn="just">
              <a:buFont typeface="Arial" panose="020B0604020202020204" pitchFamily="34" charset="0"/>
              <a:buChar char="•"/>
            </a:pPr>
            <a:r>
              <a:rPr lang="en-US" sz="1600" dirty="0" err="1">
                <a:solidFill>
                  <a:schemeClr val="bg1"/>
                </a:solidFill>
              </a:rPr>
              <a:t>Zahavy</a:t>
            </a:r>
            <a:r>
              <a:rPr lang="en-US" sz="1600" dirty="0">
                <a:solidFill>
                  <a:schemeClr val="bg1"/>
                </a:solidFill>
              </a:rPr>
              <a:t> T. et al. Graying the black box: Understanding </a:t>
            </a:r>
            <a:r>
              <a:rPr lang="en-US" sz="1600" dirty="0" err="1">
                <a:solidFill>
                  <a:schemeClr val="bg1"/>
                </a:solidFill>
              </a:rPr>
              <a:t>dqns</a:t>
            </a:r>
            <a:r>
              <a:rPr lang="en-US" sz="1600" dirty="0">
                <a:solidFill>
                  <a:schemeClr val="bg1"/>
                </a:solidFill>
              </a:rPr>
              <a:t> - International conference on machine learning, 2016</a:t>
            </a:r>
          </a:p>
        </p:txBody>
      </p:sp>
    </p:spTree>
    <p:extLst>
      <p:ext uri="{BB962C8B-B14F-4D97-AF65-F5344CB8AC3E}">
        <p14:creationId xmlns:p14="http://schemas.microsoft.com/office/powerpoint/2010/main" val="3999271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FEC72-58E2-1B97-DDA6-628DFCBBA00A}"/>
              </a:ext>
            </a:extLst>
          </p:cNvPr>
          <p:cNvSpPr>
            <a:spLocks noGrp="1"/>
          </p:cNvSpPr>
          <p:nvPr>
            <p:ph type="title"/>
          </p:nvPr>
        </p:nvSpPr>
        <p:spPr/>
        <p:txBody>
          <a:bodyPr/>
          <a:lstStyle/>
          <a:p>
            <a:r>
              <a:rPr lang="en-US" dirty="0"/>
              <a:t>AI ?</a:t>
            </a:r>
          </a:p>
        </p:txBody>
      </p:sp>
      <p:sp>
        <p:nvSpPr>
          <p:cNvPr id="8" name="Footer Placeholder 7">
            <a:extLst>
              <a:ext uri="{FF2B5EF4-FFF2-40B4-BE49-F238E27FC236}">
                <a16:creationId xmlns:a16="http://schemas.microsoft.com/office/drawing/2014/main" id="{1551A61E-D0BA-E69D-4187-64D7E6E9DAD7}"/>
              </a:ext>
            </a:extLst>
          </p:cNvPr>
          <p:cNvSpPr>
            <a:spLocks noGrp="1"/>
          </p:cNvSpPr>
          <p:nvPr>
            <p:ph type="ftr" sz="quarter" idx="11"/>
          </p:nvPr>
        </p:nvSpPr>
        <p:spPr/>
        <p:txBody>
          <a:bodyPr/>
          <a:lstStyle/>
          <a:p>
            <a:r>
              <a:rPr lang="en-US" dirty="0"/>
              <a:t>Decoding AI Hype – 01/27/24</a:t>
            </a:r>
          </a:p>
        </p:txBody>
      </p:sp>
      <p:sp>
        <p:nvSpPr>
          <p:cNvPr id="7" name="Slide Number Placeholder 6">
            <a:extLst>
              <a:ext uri="{FF2B5EF4-FFF2-40B4-BE49-F238E27FC236}">
                <a16:creationId xmlns:a16="http://schemas.microsoft.com/office/drawing/2014/main" id="{F872ADF4-FCCD-5389-909C-60848BFEA662}"/>
              </a:ext>
            </a:extLst>
          </p:cNvPr>
          <p:cNvSpPr>
            <a:spLocks noGrp="1"/>
          </p:cNvSpPr>
          <p:nvPr>
            <p:ph type="sldNum" sz="quarter" idx="12"/>
          </p:nvPr>
        </p:nvSpPr>
        <p:spPr/>
        <p:txBody>
          <a:bodyPr/>
          <a:lstStyle/>
          <a:p>
            <a:fld id="{FE024F78-56A6-7740-B68D-8D4D026EDF3F}" type="slidenum">
              <a:rPr lang="en-US" smtClean="0"/>
              <a:pPr/>
              <a:t>2</a:t>
            </a:fld>
            <a:endParaRPr lang="en-US" dirty="0"/>
          </a:p>
        </p:txBody>
      </p:sp>
      <p:pic>
        <p:nvPicPr>
          <p:cNvPr id="16" name="Image 15" descr="Une image contenant texte, intérieur, personne, écran d’ordinateur&#10;&#10;Description générée automatiquement">
            <a:extLst>
              <a:ext uri="{FF2B5EF4-FFF2-40B4-BE49-F238E27FC236}">
                <a16:creationId xmlns:a16="http://schemas.microsoft.com/office/drawing/2014/main" id="{0594A7A0-F4BE-11FE-C3EA-774666975223}"/>
              </a:ext>
            </a:extLst>
          </p:cNvPr>
          <p:cNvPicPr>
            <a:picLocks noChangeAspect="1"/>
          </p:cNvPicPr>
          <p:nvPr/>
        </p:nvPicPr>
        <p:blipFill>
          <a:blip r:embed="rId2"/>
          <a:stretch>
            <a:fillRect/>
          </a:stretch>
        </p:blipFill>
        <p:spPr>
          <a:xfrm>
            <a:off x="5842000" y="3543300"/>
            <a:ext cx="6350000" cy="3314700"/>
          </a:xfrm>
          <a:prstGeom prst="rect">
            <a:avLst/>
          </a:prstGeom>
        </p:spPr>
      </p:pic>
      <p:pic>
        <p:nvPicPr>
          <p:cNvPr id="18" name="Image 17" descr="Une image contenant Visage humain, homme, Humain, personne&#10;&#10;Description générée automatiquement">
            <a:extLst>
              <a:ext uri="{FF2B5EF4-FFF2-40B4-BE49-F238E27FC236}">
                <a16:creationId xmlns:a16="http://schemas.microsoft.com/office/drawing/2014/main" id="{61A6BCF6-2108-242E-8E42-A9C769C5C0FB}"/>
              </a:ext>
            </a:extLst>
          </p:cNvPr>
          <p:cNvPicPr>
            <a:picLocks noChangeAspect="1"/>
          </p:cNvPicPr>
          <p:nvPr/>
        </p:nvPicPr>
        <p:blipFill>
          <a:blip r:embed="rId3"/>
          <a:stretch>
            <a:fillRect/>
          </a:stretch>
        </p:blipFill>
        <p:spPr>
          <a:xfrm>
            <a:off x="1" y="3429000"/>
            <a:ext cx="6093930" cy="3429000"/>
          </a:xfrm>
          <a:prstGeom prst="rect">
            <a:avLst/>
          </a:prstGeom>
        </p:spPr>
      </p:pic>
      <p:pic>
        <p:nvPicPr>
          <p:cNvPr id="20" name="Image 19" descr="Une image contenant texte, Visage humain, capture d’écran, personne&#10;&#10;Description générée automatiquement">
            <a:extLst>
              <a:ext uri="{FF2B5EF4-FFF2-40B4-BE49-F238E27FC236}">
                <a16:creationId xmlns:a16="http://schemas.microsoft.com/office/drawing/2014/main" id="{4835B250-A488-E304-07EB-6D2B3A68CA4C}"/>
              </a:ext>
            </a:extLst>
          </p:cNvPr>
          <p:cNvPicPr>
            <a:picLocks noChangeAspect="1"/>
          </p:cNvPicPr>
          <p:nvPr/>
        </p:nvPicPr>
        <p:blipFill>
          <a:blip r:embed="rId4"/>
          <a:stretch>
            <a:fillRect/>
          </a:stretch>
        </p:blipFill>
        <p:spPr>
          <a:xfrm>
            <a:off x="-7033" y="75422"/>
            <a:ext cx="4536831" cy="6858000"/>
          </a:xfrm>
          <a:prstGeom prst="rect">
            <a:avLst/>
          </a:prstGeom>
        </p:spPr>
      </p:pic>
      <p:pic>
        <p:nvPicPr>
          <p:cNvPr id="30" name="Image 29" descr="Une image contenant texte, graphisme, capture d’écran, affiche&#10;&#10;Description générée automatiquement">
            <a:extLst>
              <a:ext uri="{FF2B5EF4-FFF2-40B4-BE49-F238E27FC236}">
                <a16:creationId xmlns:a16="http://schemas.microsoft.com/office/drawing/2014/main" id="{CEA7BA90-3FEF-EE5D-0D96-33D3173C53DE}"/>
              </a:ext>
            </a:extLst>
          </p:cNvPr>
          <p:cNvPicPr>
            <a:picLocks noChangeAspect="1"/>
          </p:cNvPicPr>
          <p:nvPr/>
        </p:nvPicPr>
        <p:blipFill>
          <a:blip r:embed="rId5"/>
          <a:stretch>
            <a:fillRect/>
          </a:stretch>
        </p:blipFill>
        <p:spPr>
          <a:xfrm>
            <a:off x="8175046" y="3645233"/>
            <a:ext cx="4015959" cy="3212767"/>
          </a:xfrm>
          <a:prstGeom prst="rect">
            <a:avLst/>
          </a:prstGeom>
        </p:spPr>
      </p:pic>
      <p:pic>
        <p:nvPicPr>
          <p:cNvPr id="32" name="Image 31" descr="Une image contenant Visage humain, personne, habits, intérieur&#10;&#10;Description générée automatiquement">
            <a:extLst>
              <a:ext uri="{FF2B5EF4-FFF2-40B4-BE49-F238E27FC236}">
                <a16:creationId xmlns:a16="http://schemas.microsoft.com/office/drawing/2014/main" id="{2706C5E6-634D-B853-7C2D-8764EC210011}"/>
              </a:ext>
            </a:extLst>
          </p:cNvPr>
          <p:cNvPicPr>
            <a:picLocks noChangeAspect="1"/>
          </p:cNvPicPr>
          <p:nvPr/>
        </p:nvPicPr>
        <p:blipFill>
          <a:blip r:embed="rId6"/>
          <a:stretch>
            <a:fillRect/>
          </a:stretch>
        </p:blipFill>
        <p:spPr>
          <a:xfrm>
            <a:off x="7054649" y="0"/>
            <a:ext cx="5136356" cy="3447066"/>
          </a:xfrm>
          <a:prstGeom prst="rect">
            <a:avLst/>
          </a:prstGeom>
        </p:spPr>
      </p:pic>
      <p:pic>
        <p:nvPicPr>
          <p:cNvPr id="26" name="Image 25" descr="Une image contenant Visage humain, capture d’écran, personne, homme&#10;&#10;Description générée automatiquement">
            <a:extLst>
              <a:ext uri="{FF2B5EF4-FFF2-40B4-BE49-F238E27FC236}">
                <a16:creationId xmlns:a16="http://schemas.microsoft.com/office/drawing/2014/main" id="{9C0C35BE-756F-F0BE-1BF6-6A7AFACFE5DF}"/>
              </a:ext>
            </a:extLst>
          </p:cNvPr>
          <p:cNvPicPr>
            <a:picLocks noChangeAspect="1"/>
          </p:cNvPicPr>
          <p:nvPr/>
        </p:nvPicPr>
        <p:blipFill>
          <a:blip r:embed="rId7"/>
          <a:stretch>
            <a:fillRect/>
          </a:stretch>
        </p:blipFill>
        <p:spPr>
          <a:xfrm>
            <a:off x="4529798" y="0"/>
            <a:ext cx="3913697" cy="3913697"/>
          </a:xfrm>
          <a:prstGeom prst="rect">
            <a:avLst/>
          </a:prstGeom>
        </p:spPr>
      </p:pic>
      <p:pic>
        <p:nvPicPr>
          <p:cNvPr id="28" name="Image 27" descr="Une image contenant Visage humain, personne, sourire, capture d’écran&#10;&#10;Description générée automatiquement">
            <a:extLst>
              <a:ext uri="{FF2B5EF4-FFF2-40B4-BE49-F238E27FC236}">
                <a16:creationId xmlns:a16="http://schemas.microsoft.com/office/drawing/2014/main" id="{A6CE261F-5956-C0DF-FD0F-D028F32C5419}"/>
              </a:ext>
            </a:extLst>
          </p:cNvPr>
          <p:cNvPicPr>
            <a:picLocks noChangeAspect="1"/>
          </p:cNvPicPr>
          <p:nvPr/>
        </p:nvPicPr>
        <p:blipFill>
          <a:blip r:embed="rId8"/>
          <a:stretch>
            <a:fillRect/>
          </a:stretch>
        </p:blipFill>
        <p:spPr>
          <a:xfrm>
            <a:off x="4529798" y="3272822"/>
            <a:ext cx="3855655" cy="3855655"/>
          </a:xfrm>
          <a:prstGeom prst="rect">
            <a:avLst/>
          </a:prstGeom>
        </p:spPr>
      </p:pic>
      <p:pic>
        <p:nvPicPr>
          <p:cNvPr id="24" name="Image 23" descr="Une image contenant texte, Visage humain, homme, capture d’écran&#10;&#10;Description générée automatiquement">
            <a:extLst>
              <a:ext uri="{FF2B5EF4-FFF2-40B4-BE49-F238E27FC236}">
                <a16:creationId xmlns:a16="http://schemas.microsoft.com/office/drawing/2014/main" id="{12EBCBF7-3DB1-A91B-4F31-F5393A7B2B95}"/>
              </a:ext>
            </a:extLst>
          </p:cNvPr>
          <p:cNvPicPr>
            <a:picLocks noChangeAspect="1"/>
          </p:cNvPicPr>
          <p:nvPr/>
        </p:nvPicPr>
        <p:blipFill>
          <a:blip r:embed="rId9"/>
          <a:stretch>
            <a:fillRect/>
          </a:stretch>
        </p:blipFill>
        <p:spPr>
          <a:xfrm>
            <a:off x="79286" y="3463291"/>
            <a:ext cx="3839465" cy="3474716"/>
          </a:xfrm>
          <a:prstGeom prst="rect">
            <a:avLst/>
          </a:prstGeom>
        </p:spPr>
      </p:pic>
      <p:pic>
        <p:nvPicPr>
          <p:cNvPr id="22" name="Image 21" descr="Une image contenant texte, Personnage de fiction, Film d’action, fiction&#10;&#10;Description générée automatiquement">
            <a:extLst>
              <a:ext uri="{FF2B5EF4-FFF2-40B4-BE49-F238E27FC236}">
                <a16:creationId xmlns:a16="http://schemas.microsoft.com/office/drawing/2014/main" id="{DE024100-6A27-4E7A-F37D-03338D43FA18}"/>
              </a:ext>
            </a:extLst>
          </p:cNvPr>
          <p:cNvPicPr>
            <a:picLocks noChangeAspect="1"/>
          </p:cNvPicPr>
          <p:nvPr/>
        </p:nvPicPr>
        <p:blipFill>
          <a:blip r:embed="rId10"/>
          <a:stretch>
            <a:fillRect/>
          </a:stretch>
        </p:blipFill>
        <p:spPr>
          <a:xfrm>
            <a:off x="8443495" y="0"/>
            <a:ext cx="3839465" cy="3839465"/>
          </a:xfrm>
          <a:prstGeom prst="rect">
            <a:avLst/>
          </a:prstGeom>
        </p:spPr>
      </p:pic>
      <p:pic>
        <p:nvPicPr>
          <p:cNvPr id="34" name="Image 33" descr="Une image contenant texte, capture d’écran, mammifère&#10;&#10;Description générée automatiquement">
            <a:extLst>
              <a:ext uri="{FF2B5EF4-FFF2-40B4-BE49-F238E27FC236}">
                <a16:creationId xmlns:a16="http://schemas.microsoft.com/office/drawing/2014/main" id="{00B101D5-76CE-FD6E-B0B2-33C9D5CAE505}"/>
              </a:ext>
            </a:extLst>
          </p:cNvPr>
          <p:cNvPicPr>
            <a:picLocks noChangeAspect="1"/>
          </p:cNvPicPr>
          <p:nvPr/>
        </p:nvPicPr>
        <p:blipFill>
          <a:blip r:embed="rId11"/>
          <a:stretch>
            <a:fillRect/>
          </a:stretch>
        </p:blipFill>
        <p:spPr>
          <a:xfrm>
            <a:off x="1802675" y="0"/>
            <a:ext cx="8889347" cy="7046218"/>
          </a:xfrm>
          <a:prstGeom prst="rect">
            <a:avLst/>
          </a:prstGeom>
        </p:spPr>
      </p:pic>
    </p:spTree>
    <p:extLst>
      <p:ext uri="{BB962C8B-B14F-4D97-AF65-F5344CB8AC3E}">
        <p14:creationId xmlns:p14="http://schemas.microsoft.com/office/powerpoint/2010/main" val="35173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7D7957D9-D95B-A159-D620-37C71E51B006}"/>
              </a:ext>
            </a:extLst>
          </p:cNvPr>
          <p:cNvSpPr>
            <a:spLocks noGrp="1"/>
          </p:cNvSpPr>
          <p:nvPr>
            <p:ph type="title"/>
          </p:nvPr>
        </p:nvSpPr>
        <p:spPr/>
        <p:txBody>
          <a:bodyPr/>
          <a:lstStyle/>
          <a:p>
            <a:r>
              <a:rPr lang="fr-FR" dirty="0" err="1"/>
              <a:t>Artificial</a:t>
            </a:r>
            <a:r>
              <a:rPr lang="fr-FR" dirty="0"/>
              <a:t> + Intelligence?</a:t>
            </a:r>
            <a:endParaRPr lang="en-US" dirty="0"/>
          </a:p>
        </p:txBody>
      </p:sp>
      <p:sp>
        <p:nvSpPr>
          <p:cNvPr id="5" name="Espace réservé du pied de page 4">
            <a:extLst>
              <a:ext uri="{FF2B5EF4-FFF2-40B4-BE49-F238E27FC236}">
                <a16:creationId xmlns:a16="http://schemas.microsoft.com/office/drawing/2014/main" id="{621469A1-8968-B5C0-B1FB-DA75243AB911}"/>
              </a:ext>
            </a:extLst>
          </p:cNvPr>
          <p:cNvSpPr>
            <a:spLocks noGrp="1"/>
          </p:cNvSpPr>
          <p:nvPr>
            <p:ph type="ftr" sz="quarter" idx="11"/>
          </p:nvPr>
        </p:nvSpPr>
        <p:spPr/>
        <p:txBody>
          <a:bodyPr/>
          <a:lstStyle/>
          <a:p>
            <a:r>
              <a:rPr lang="en-US" dirty="0"/>
              <a:t>Decoding AI Hype – 01/27/24</a:t>
            </a:r>
          </a:p>
        </p:txBody>
      </p:sp>
      <p:sp>
        <p:nvSpPr>
          <p:cNvPr id="6" name="Espace réservé du numéro de diapositive 5">
            <a:extLst>
              <a:ext uri="{FF2B5EF4-FFF2-40B4-BE49-F238E27FC236}">
                <a16:creationId xmlns:a16="http://schemas.microsoft.com/office/drawing/2014/main" id="{B567E63E-AC05-727A-2751-5E8AA18554FF}"/>
              </a:ext>
            </a:extLst>
          </p:cNvPr>
          <p:cNvSpPr>
            <a:spLocks noGrp="1"/>
          </p:cNvSpPr>
          <p:nvPr>
            <p:ph type="sldNum" sz="quarter" idx="12"/>
          </p:nvPr>
        </p:nvSpPr>
        <p:spPr/>
        <p:txBody>
          <a:bodyPr/>
          <a:lstStyle/>
          <a:p>
            <a:fld id="{FE024F78-56A6-7740-B68D-8D4D026EDF3F}" type="slidenum">
              <a:rPr lang="en-US" smtClean="0"/>
              <a:pPr/>
              <a:t>3</a:t>
            </a:fld>
            <a:endParaRPr lang="en-US" dirty="0"/>
          </a:p>
        </p:txBody>
      </p:sp>
      <p:sp>
        <p:nvSpPr>
          <p:cNvPr id="10" name="ZoneTexte 9">
            <a:extLst>
              <a:ext uri="{FF2B5EF4-FFF2-40B4-BE49-F238E27FC236}">
                <a16:creationId xmlns:a16="http://schemas.microsoft.com/office/drawing/2014/main" id="{A734107E-EC50-2E7F-E565-1B95BB65DBBE}"/>
              </a:ext>
            </a:extLst>
          </p:cNvPr>
          <p:cNvSpPr txBox="1"/>
          <p:nvPr/>
        </p:nvSpPr>
        <p:spPr>
          <a:xfrm>
            <a:off x="1591733" y="1905176"/>
            <a:ext cx="9505245" cy="2862322"/>
          </a:xfrm>
          <a:prstGeom prst="rect">
            <a:avLst/>
          </a:prstGeom>
          <a:noFill/>
        </p:spPr>
        <p:txBody>
          <a:bodyPr wrap="square" rtlCol="0">
            <a:spAutoFit/>
          </a:bodyPr>
          <a:lstStyle/>
          <a:p>
            <a:pPr algn="just"/>
            <a:r>
              <a:rPr lang="fr-FR" dirty="0">
                <a:solidFill>
                  <a:schemeClr val="bg1"/>
                </a:solidFill>
              </a:rPr>
              <a:t>	‘’W</a:t>
            </a:r>
            <a:r>
              <a:rPr lang="en-US" b="0" i="1" dirty="0">
                <a:solidFill>
                  <a:schemeClr val="bg1"/>
                </a:solidFill>
                <a:effectLst/>
                <a:latin typeface="Montserrat" panose="00000500000000000000" pitchFamily="2" charset="0"/>
              </a:rPr>
              <a:t>e propose that a 2 month, 10 man study of </a:t>
            </a:r>
            <a:r>
              <a:rPr lang="en-US" b="0" i="1" dirty="0">
                <a:solidFill>
                  <a:schemeClr val="accent1">
                    <a:lumMod val="60000"/>
                    <a:lumOff val="40000"/>
                  </a:schemeClr>
                </a:solidFill>
                <a:effectLst/>
                <a:latin typeface="Montserrat" panose="00000500000000000000" pitchFamily="2" charset="0"/>
              </a:rPr>
              <a:t>artificial intelligence </a:t>
            </a:r>
            <a:r>
              <a:rPr lang="en-US" b="0" i="1" dirty="0">
                <a:solidFill>
                  <a:schemeClr val="bg1"/>
                </a:solidFill>
                <a:effectLst/>
                <a:latin typeface="Montserrat" panose="00000500000000000000" pitchFamily="2" charset="0"/>
              </a:rPr>
              <a:t>be carried out during the summer of 1956 at Dartmouth College in Hanover, New Hampshire. The study is to proceed on the basis of the </a:t>
            </a:r>
            <a:r>
              <a:rPr lang="en-US" b="0" i="1" dirty="0">
                <a:solidFill>
                  <a:schemeClr val="tx2">
                    <a:lumMod val="20000"/>
                    <a:lumOff val="80000"/>
                  </a:schemeClr>
                </a:solidFill>
                <a:effectLst/>
                <a:latin typeface="Montserrat" panose="00000500000000000000" pitchFamily="2" charset="0"/>
              </a:rPr>
              <a:t>conjecture that every aspect of learning or any other feature of intelligence can in principle be so precisely described that a machine can be </a:t>
            </a:r>
            <a:r>
              <a:rPr lang="en-US" b="0" i="1" dirty="0">
                <a:solidFill>
                  <a:schemeClr val="accent1">
                    <a:lumMod val="60000"/>
                    <a:lumOff val="40000"/>
                  </a:schemeClr>
                </a:solidFill>
                <a:effectLst/>
                <a:latin typeface="Montserrat" panose="00000500000000000000" pitchFamily="2" charset="0"/>
              </a:rPr>
              <a:t>made to simulate it</a:t>
            </a:r>
            <a:r>
              <a:rPr lang="en-US" b="0" i="1" dirty="0">
                <a:solidFill>
                  <a:schemeClr val="bg1"/>
                </a:solidFill>
                <a:effectLst/>
                <a:latin typeface="Montserrat" panose="00000500000000000000" pitchFamily="2" charset="0"/>
              </a:rPr>
              <a:t>. An attempt will be made to find how to make machines use language, form abstractions and concepts, solve kinds of problems now reserved for humans, and improve themselves. We think that a significant advance can be made in one or more of these problems if a carefully selected group of scientists work on it together for a summer.”</a:t>
            </a:r>
            <a:endParaRPr lang="en-US" dirty="0">
              <a:solidFill>
                <a:schemeClr val="bg1"/>
              </a:solidFill>
            </a:endParaRPr>
          </a:p>
        </p:txBody>
      </p:sp>
      <p:sp>
        <p:nvSpPr>
          <p:cNvPr id="11" name="ZoneTexte 10">
            <a:extLst>
              <a:ext uri="{FF2B5EF4-FFF2-40B4-BE49-F238E27FC236}">
                <a16:creationId xmlns:a16="http://schemas.microsoft.com/office/drawing/2014/main" id="{8D663F37-339E-3953-61B5-E02774A6C094}"/>
              </a:ext>
            </a:extLst>
          </p:cNvPr>
          <p:cNvSpPr txBox="1"/>
          <p:nvPr/>
        </p:nvSpPr>
        <p:spPr>
          <a:xfrm>
            <a:off x="7391261" y="4767498"/>
            <a:ext cx="3973690" cy="369332"/>
          </a:xfrm>
          <a:prstGeom prst="rect">
            <a:avLst/>
          </a:prstGeom>
          <a:noFill/>
        </p:spPr>
        <p:txBody>
          <a:bodyPr wrap="square" rtlCol="0">
            <a:spAutoFit/>
          </a:bodyPr>
          <a:lstStyle/>
          <a:p>
            <a:pPr algn="just"/>
            <a:r>
              <a:rPr lang="en-US" dirty="0">
                <a:solidFill>
                  <a:schemeClr val="bg1"/>
                </a:solidFill>
              </a:rPr>
              <a:t>– Dartmouth proposal, August 1955</a:t>
            </a:r>
            <a:r>
              <a:rPr lang="en-US" baseline="30000" dirty="0">
                <a:solidFill>
                  <a:schemeClr val="bg1"/>
                </a:solidFill>
              </a:rPr>
              <a:t>1</a:t>
            </a:r>
            <a:endParaRPr lang="en-US" dirty="0">
              <a:solidFill>
                <a:schemeClr val="bg1"/>
              </a:solidFill>
            </a:endParaRPr>
          </a:p>
        </p:txBody>
      </p:sp>
      <p:sp>
        <p:nvSpPr>
          <p:cNvPr id="14" name="ZoneTexte 13">
            <a:extLst>
              <a:ext uri="{FF2B5EF4-FFF2-40B4-BE49-F238E27FC236}">
                <a16:creationId xmlns:a16="http://schemas.microsoft.com/office/drawing/2014/main" id="{C9E15E31-5886-C2E7-40CA-FBA397595614}"/>
              </a:ext>
            </a:extLst>
          </p:cNvPr>
          <p:cNvSpPr txBox="1"/>
          <p:nvPr/>
        </p:nvSpPr>
        <p:spPr>
          <a:xfrm>
            <a:off x="3044971" y="5334338"/>
            <a:ext cx="6096000" cy="646331"/>
          </a:xfrm>
          <a:prstGeom prst="rect">
            <a:avLst/>
          </a:prstGeom>
          <a:noFill/>
        </p:spPr>
        <p:txBody>
          <a:bodyPr wrap="square">
            <a:spAutoFit/>
          </a:bodyPr>
          <a:lstStyle/>
          <a:p>
            <a:r>
              <a:rPr lang="en-US" b="1" dirty="0">
                <a:solidFill>
                  <a:schemeClr val="bg1"/>
                </a:solidFill>
                <a:latin typeface="Montserrat" panose="00000500000000000000" pitchFamily="2" charset="0"/>
              </a:rPr>
              <a:t>“</a:t>
            </a:r>
            <a:r>
              <a:rPr lang="en-US" b="1" i="0" dirty="0">
                <a:solidFill>
                  <a:schemeClr val="bg1"/>
                </a:solidFill>
                <a:effectLst/>
                <a:latin typeface="Montserrat" panose="00000500000000000000" pitchFamily="2" charset="0"/>
              </a:rPr>
              <a:t>the conference did not go as planned</a:t>
            </a:r>
            <a:r>
              <a:rPr lang="en-US" b="0" i="0" dirty="0">
                <a:solidFill>
                  <a:schemeClr val="bg1"/>
                </a:solidFill>
                <a:effectLst/>
                <a:latin typeface="Montserrat" panose="00000500000000000000" pitchFamily="2" charset="0"/>
              </a:rPr>
              <a:t> and the results were somewhat inconclusive.”</a:t>
            </a:r>
            <a:r>
              <a:rPr lang="en-US" b="0" i="0" baseline="30000" dirty="0">
                <a:solidFill>
                  <a:schemeClr val="bg1"/>
                </a:solidFill>
                <a:effectLst/>
                <a:latin typeface="Montserrat" panose="00000500000000000000" pitchFamily="2" charset="0"/>
              </a:rPr>
              <a:t>2</a:t>
            </a:r>
            <a:endParaRPr lang="en-US" dirty="0">
              <a:solidFill>
                <a:schemeClr val="bg1"/>
              </a:solidFill>
            </a:endParaRPr>
          </a:p>
        </p:txBody>
      </p:sp>
      <p:sp>
        <p:nvSpPr>
          <p:cNvPr id="2" name="Ellipse 1">
            <a:extLst>
              <a:ext uri="{FF2B5EF4-FFF2-40B4-BE49-F238E27FC236}">
                <a16:creationId xmlns:a16="http://schemas.microsoft.com/office/drawing/2014/main" id="{0AF4391C-E912-0102-E0CF-EAA2E5994B14}"/>
              </a:ext>
            </a:extLst>
          </p:cNvPr>
          <p:cNvSpPr/>
          <p:nvPr/>
        </p:nvSpPr>
        <p:spPr>
          <a:xfrm>
            <a:off x="7684852" y="3025302"/>
            <a:ext cx="1456120" cy="40369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017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4A6FAF-AAA1-DE5B-A829-C3101AF625AD}"/>
              </a:ext>
            </a:extLst>
          </p:cNvPr>
          <p:cNvSpPr>
            <a:spLocks noGrp="1"/>
          </p:cNvSpPr>
          <p:nvPr>
            <p:ph type="title"/>
          </p:nvPr>
        </p:nvSpPr>
        <p:spPr>
          <a:xfrm>
            <a:off x="817320" y="0"/>
            <a:ext cx="10515601" cy="1325563"/>
          </a:xfrm>
        </p:spPr>
        <p:txBody>
          <a:bodyPr/>
          <a:lstStyle/>
          <a:p>
            <a:r>
              <a:rPr lang="fr-FR" dirty="0" err="1"/>
              <a:t>Why</a:t>
            </a:r>
            <a:r>
              <a:rPr lang="fr-FR" dirty="0"/>
              <a:t> </a:t>
            </a:r>
            <a:r>
              <a:rPr lang="fr-FR" dirty="0" err="1"/>
              <a:t>does</a:t>
            </a:r>
            <a:r>
              <a:rPr lang="fr-FR" dirty="0"/>
              <a:t> </a:t>
            </a:r>
            <a:r>
              <a:rPr lang="fr-FR" dirty="0" err="1"/>
              <a:t>it</a:t>
            </a:r>
            <a:r>
              <a:rPr lang="fr-FR" dirty="0"/>
              <a:t> </a:t>
            </a:r>
            <a:r>
              <a:rPr lang="fr-FR" dirty="0" err="1"/>
              <a:t>matter</a:t>
            </a:r>
            <a:r>
              <a:rPr lang="fr-FR" dirty="0"/>
              <a:t>?</a:t>
            </a:r>
            <a:endParaRPr lang="en-US" dirty="0"/>
          </a:p>
        </p:txBody>
      </p:sp>
      <p:sp>
        <p:nvSpPr>
          <p:cNvPr id="3" name="Espace réservé du texte 2">
            <a:extLst>
              <a:ext uri="{FF2B5EF4-FFF2-40B4-BE49-F238E27FC236}">
                <a16:creationId xmlns:a16="http://schemas.microsoft.com/office/drawing/2014/main" id="{0FF3FC26-30D6-6757-B904-E53853750C3F}"/>
              </a:ext>
            </a:extLst>
          </p:cNvPr>
          <p:cNvSpPr>
            <a:spLocks noGrp="1"/>
          </p:cNvSpPr>
          <p:nvPr>
            <p:ph type="body" sz="quarter" idx="29"/>
          </p:nvPr>
        </p:nvSpPr>
        <p:spPr>
          <a:xfrm>
            <a:off x="859079" y="950951"/>
            <a:ext cx="10473842" cy="929026"/>
          </a:xfrm>
        </p:spPr>
        <p:txBody>
          <a:bodyPr/>
          <a:lstStyle/>
          <a:p>
            <a:r>
              <a:rPr lang="en-US" sz="1800" b="0" i="0" dirty="0">
                <a:effectLst/>
              </a:rPr>
              <a:t> ”Regarding the influence of entertainment media on perceptions of AI, we found a significant relationship (</a:t>
            </a:r>
            <a:r>
              <a:rPr lang="en-US" sz="1800" b="0" i="1" dirty="0">
                <a:solidFill>
                  <a:schemeClr val="accent1">
                    <a:lumMod val="40000"/>
                    <a:lumOff val="60000"/>
                  </a:schemeClr>
                </a:solidFill>
                <a:effectLst/>
              </a:rPr>
              <a:t>p</a:t>
            </a:r>
            <a:r>
              <a:rPr lang="en-US" sz="1800" b="0" i="0" dirty="0">
                <a:solidFill>
                  <a:schemeClr val="accent1">
                    <a:lumMod val="40000"/>
                    <a:lumOff val="60000"/>
                  </a:schemeClr>
                </a:solidFill>
                <a:effectLst/>
              </a:rPr>
              <a:t> &lt; 0.5</a:t>
            </a:r>
            <a:r>
              <a:rPr lang="en-US" sz="1800" b="0" i="0" dirty="0">
                <a:effectLst/>
              </a:rPr>
              <a:t>) between people’s beliefs about AI in entertainment media and their beliefs about AI in reality. </a:t>
            </a:r>
            <a:r>
              <a:rPr lang="en-US" sz="1800" b="0" i="0" dirty="0">
                <a:solidFill>
                  <a:schemeClr val="accent1">
                    <a:lumMod val="40000"/>
                    <a:lumOff val="60000"/>
                  </a:schemeClr>
                </a:solidFill>
                <a:effectLst/>
              </a:rPr>
              <a:t>Those who believe AI is realistically depicted in entertainment media were more likely to see AIs as potential </a:t>
            </a:r>
            <a:r>
              <a:rPr lang="en-US" sz="1800" b="0" i="0" dirty="0">
                <a:solidFill>
                  <a:schemeClr val="accent1">
                    <a:lumMod val="60000"/>
                    <a:lumOff val="40000"/>
                  </a:schemeClr>
                </a:solidFill>
                <a:effectLst/>
              </a:rPr>
              <a:t>emotional partners </a:t>
            </a:r>
            <a:r>
              <a:rPr lang="en-US" sz="1800" b="0" i="0" dirty="0">
                <a:effectLst/>
              </a:rPr>
              <a:t>or </a:t>
            </a:r>
            <a:r>
              <a:rPr lang="en-US" sz="1800" b="0" i="0" dirty="0">
                <a:solidFill>
                  <a:schemeClr val="accent1">
                    <a:lumMod val="60000"/>
                    <a:lumOff val="40000"/>
                  </a:schemeClr>
                </a:solidFill>
                <a:effectLst/>
              </a:rPr>
              <a:t>apocalyptic robots </a:t>
            </a:r>
            <a:r>
              <a:rPr lang="en-US" sz="1800" b="0" i="0" dirty="0">
                <a:solidFill>
                  <a:schemeClr val="accent1">
                    <a:lumMod val="40000"/>
                    <a:lumOff val="60000"/>
                  </a:schemeClr>
                </a:solidFill>
                <a:effectLst/>
              </a:rPr>
              <a:t>than to imagine AIs taking over jobs or operating as surveillance tools.</a:t>
            </a:r>
            <a:r>
              <a:rPr lang="en-US" sz="1800" b="0" i="0" dirty="0">
                <a:effectLst/>
              </a:rPr>
              <a:t>” – </a:t>
            </a:r>
            <a:r>
              <a:rPr lang="en-US" sz="1800" dirty="0">
                <a:solidFill>
                  <a:schemeClr val="bg1"/>
                </a:solidFill>
              </a:rPr>
              <a:t>Nader K, et al. 2022</a:t>
            </a:r>
            <a:r>
              <a:rPr lang="en-US" sz="1800" baseline="30000" dirty="0">
                <a:solidFill>
                  <a:schemeClr val="bg1"/>
                </a:solidFill>
              </a:rPr>
              <a:t>4</a:t>
            </a:r>
            <a:endParaRPr lang="en-US" sz="1800" dirty="0"/>
          </a:p>
        </p:txBody>
      </p:sp>
      <p:sp>
        <p:nvSpPr>
          <p:cNvPr id="7" name="Espace réservé du pied de page 6">
            <a:extLst>
              <a:ext uri="{FF2B5EF4-FFF2-40B4-BE49-F238E27FC236}">
                <a16:creationId xmlns:a16="http://schemas.microsoft.com/office/drawing/2014/main" id="{FD77E1EB-1DCF-044B-6097-E737A11C5EB3}"/>
              </a:ext>
            </a:extLst>
          </p:cNvPr>
          <p:cNvSpPr>
            <a:spLocks noGrp="1"/>
          </p:cNvSpPr>
          <p:nvPr>
            <p:ph type="ftr" sz="quarter" idx="11"/>
          </p:nvPr>
        </p:nvSpPr>
        <p:spPr/>
        <p:txBody>
          <a:bodyPr/>
          <a:lstStyle/>
          <a:p>
            <a:r>
              <a:rPr lang="en-US" dirty="0"/>
              <a:t>Decoding AI Hype – 01/27/24</a:t>
            </a:r>
          </a:p>
        </p:txBody>
      </p:sp>
      <p:sp>
        <p:nvSpPr>
          <p:cNvPr id="8" name="Espace réservé du numéro de diapositive 7">
            <a:extLst>
              <a:ext uri="{FF2B5EF4-FFF2-40B4-BE49-F238E27FC236}">
                <a16:creationId xmlns:a16="http://schemas.microsoft.com/office/drawing/2014/main" id="{AB77C4EB-BAFB-BC6E-F114-01B6EA5C36AD}"/>
              </a:ext>
            </a:extLst>
          </p:cNvPr>
          <p:cNvSpPr>
            <a:spLocks noGrp="1"/>
          </p:cNvSpPr>
          <p:nvPr>
            <p:ph type="sldNum" sz="quarter" idx="12"/>
          </p:nvPr>
        </p:nvSpPr>
        <p:spPr/>
        <p:txBody>
          <a:bodyPr/>
          <a:lstStyle/>
          <a:p>
            <a:fld id="{FE024F78-56A6-7740-B68D-8D4D026EDF3F}" type="slidenum">
              <a:rPr lang="en-US" smtClean="0"/>
              <a:pPr/>
              <a:t>4</a:t>
            </a:fld>
            <a:endParaRPr lang="en-US" dirty="0"/>
          </a:p>
        </p:txBody>
      </p:sp>
      <p:pic>
        <p:nvPicPr>
          <p:cNvPr id="10" name="Image 9" descr="Une image contenant texte, capture d’écran, Police, nombre&#10;&#10;Description générée automatiquement">
            <a:extLst>
              <a:ext uri="{FF2B5EF4-FFF2-40B4-BE49-F238E27FC236}">
                <a16:creationId xmlns:a16="http://schemas.microsoft.com/office/drawing/2014/main" id="{FB4C3A1A-E06F-63C9-5899-3639E393D8AD}"/>
              </a:ext>
            </a:extLst>
          </p:cNvPr>
          <p:cNvPicPr>
            <a:picLocks noChangeAspect="1"/>
          </p:cNvPicPr>
          <p:nvPr/>
        </p:nvPicPr>
        <p:blipFill>
          <a:blip r:embed="rId2"/>
          <a:stretch>
            <a:fillRect/>
          </a:stretch>
        </p:blipFill>
        <p:spPr>
          <a:xfrm>
            <a:off x="1117600" y="3117280"/>
            <a:ext cx="4262086" cy="822632"/>
          </a:xfrm>
          <a:prstGeom prst="rect">
            <a:avLst/>
          </a:prstGeom>
        </p:spPr>
      </p:pic>
      <p:sp>
        <p:nvSpPr>
          <p:cNvPr id="13" name="ZoneTexte 12">
            <a:extLst>
              <a:ext uri="{FF2B5EF4-FFF2-40B4-BE49-F238E27FC236}">
                <a16:creationId xmlns:a16="http://schemas.microsoft.com/office/drawing/2014/main" id="{A5C98286-3605-6B5A-BE3E-D11EE2B8FDB2}"/>
              </a:ext>
            </a:extLst>
          </p:cNvPr>
          <p:cNvSpPr txBox="1"/>
          <p:nvPr/>
        </p:nvSpPr>
        <p:spPr>
          <a:xfrm>
            <a:off x="5776486" y="3308495"/>
            <a:ext cx="5493249" cy="369332"/>
          </a:xfrm>
          <a:prstGeom prst="rect">
            <a:avLst/>
          </a:prstGeom>
          <a:noFill/>
        </p:spPr>
        <p:txBody>
          <a:bodyPr wrap="square" rtlCol="0">
            <a:spAutoFit/>
          </a:bodyPr>
          <a:lstStyle/>
          <a:p>
            <a:pPr algn="just"/>
            <a:r>
              <a:rPr lang="en-US" b="0" i="0" dirty="0">
                <a:solidFill>
                  <a:schemeClr val="bg1"/>
                </a:solidFill>
                <a:effectLst/>
              </a:rPr>
              <a:t>“I understand what counts as artificial intelligence”</a:t>
            </a:r>
            <a:endParaRPr lang="en-US" dirty="0">
              <a:solidFill>
                <a:schemeClr val="bg1"/>
              </a:solidFill>
            </a:endParaRPr>
          </a:p>
        </p:txBody>
      </p:sp>
      <p:pic>
        <p:nvPicPr>
          <p:cNvPr id="17" name="Image 16">
            <a:extLst>
              <a:ext uri="{FF2B5EF4-FFF2-40B4-BE49-F238E27FC236}">
                <a16:creationId xmlns:a16="http://schemas.microsoft.com/office/drawing/2014/main" id="{C4AF0A1B-8B3D-E056-A0A1-6320F4583443}"/>
              </a:ext>
            </a:extLst>
          </p:cNvPr>
          <p:cNvPicPr>
            <a:picLocks noChangeAspect="1"/>
          </p:cNvPicPr>
          <p:nvPr/>
        </p:nvPicPr>
        <p:blipFill>
          <a:blip r:embed="rId3"/>
          <a:stretch>
            <a:fillRect/>
          </a:stretch>
        </p:blipFill>
        <p:spPr>
          <a:xfrm>
            <a:off x="1117600" y="4034234"/>
            <a:ext cx="7405511" cy="2135369"/>
          </a:xfrm>
          <a:prstGeom prst="rect">
            <a:avLst/>
          </a:prstGeom>
        </p:spPr>
      </p:pic>
      <p:sp>
        <p:nvSpPr>
          <p:cNvPr id="18" name="ZoneTexte 17">
            <a:extLst>
              <a:ext uri="{FF2B5EF4-FFF2-40B4-BE49-F238E27FC236}">
                <a16:creationId xmlns:a16="http://schemas.microsoft.com/office/drawing/2014/main" id="{7BCD98A8-99BA-2F7E-FCD9-FE5D2838966E}"/>
              </a:ext>
            </a:extLst>
          </p:cNvPr>
          <p:cNvSpPr txBox="1"/>
          <p:nvPr/>
        </p:nvSpPr>
        <p:spPr>
          <a:xfrm>
            <a:off x="8801347" y="4457491"/>
            <a:ext cx="2531574" cy="646331"/>
          </a:xfrm>
          <a:prstGeom prst="rect">
            <a:avLst/>
          </a:prstGeom>
          <a:noFill/>
        </p:spPr>
        <p:txBody>
          <a:bodyPr wrap="square" rtlCol="0">
            <a:spAutoFit/>
          </a:bodyPr>
          <a:lstStyle/>
          <a:p>
            <a:pPr algn="just"/>
            <a:r>
              <a:rPr lang="en-US" b="0" i="0" dirty="0">
                <a:solidFill>
                  <a:schemeClr val="bg1"/>
                </a:solidFill>
                <a:effectLst/>
              </a:rPr>
              <a:t>“Do you consider these to be AI?”</a:t>
            </a:r>
            <a:endParaRPr lang="en-US" dirty="0">
              <a:solidFill>
                <a:schemeClr val="bg1"/>
              </a:solidFill>
            </a:endParaRPr>
          </a:p>
        </p:txBody>
      </p:sp>
    </p:spTree>
    <p:extLst>
      <p:ext uri="{BB962C8B-B14F-4D97-AF65-F5344CB8AC3E}">
        <p14:creationId xmlns:p14="http://schemas.microsoft.com/office/powerpoint/2010/main" val="305550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2945C-94BA-AC11-295D-E4CACAC7E5FA}"/>
              </a:ext>
            </a:extLst>
          </p:cNvPr>
          <p:cNvSpPr>
            <a:spLocks noGrp="1"/>
          </p:cNvSpPr>
          <p:nvPr>
            <p:ph type="title"/>
          </p:nvPr>
        </p:nvSpPr>
        <p:spPr/>
        <p:txBody>
          <a:bodyPr/>
          <a:lstStyle/>
          <a:p>
            <a:r>
              <a:rPr lang="en-US" dirty="0"/>
              <a:t>A misinterpretation ?</a:t>
            </a:r>
          </a:p>
        </p:txBody>
      </p:sp>
      <p:sp>
        <p:nvSpPr>
          <p:cNvPr id="4" name="Text Placeholder 3">
            <a:extLst>
              <a:ext uri="{FF2B5EF4-FFF2-40B4-BE49-F238E27FC236}">
                <a16:creationId xmlns:a16="http://schemas.microsoft.com/office/drawing/2014/main" id="{F7A615C6-5B0E-9C55-4354-0FE24FAB35EE}"/>
              </a:ext>
            </a:extLst>
          </p:cNvPr>
          <p:cNvSpPr>
            <a:spLocks noGrp="1"/>
          </p:cNvSpPr>
          <p:nvPr>
            <p:ph type="body" sz="quarter" idx="29"/>
          </p:nvPr>
        </p:nvSpPr>
        <p:spPr>
          <a:xfrm>
            <a:off x="1709530" y="1593998"/>
            <a:ext cx="8845828" cy="1764083"/>
          </a:xfrm>
        </p:spPr>
        <p:txBody>
          <a:bodyPr/>
          <a:lstStyle/>
          <a:p>
            <a:r>
              <a:rPr lang="en-US" dirty="0"/>
              <a:t>“The myth of the creation of intelligence is embedded in a historical context fueled by popular fantasies surrounding </a:t>
            </a:r>
            <a:r>
              <a:rPr lang="en-US" i="1" dirty="0">
                <a:solidFill>
                  <a:schemeClr val="accent1">
                    <a:lumMod val="40000"/>
                    <a:lumOff val="60000"/>
                  </a:schemeClr>
                </a:solidFill>
              </a:rPr>
              <a:t>creatures turning against their creators</a:t>
            </a:r>
            <a:r>
              <a:rPr lang="en-US" dirty="0"/>
              <a:t>, the fear that robots might replace us in our work, and various programs created in recent years by IBM, Facebook, and others. It all began with the desire to imitate or become God.” – Luc Julia</a:t>
            </a:r>
            <a:r>
              <a:rPr lang="en-US" baseline="30000" dirty="0"/>
              <a:t>3</a:t>
            </a:r>
            <a:endParaRPr lang="en-US" dirty="0"/>
          </a:p>
        </p:txBody>
      </p:sp>
      <p:sp>
        <p:nvSpPr>
          <p:cNvPr id="10" name="Footer Placeholder 9">
            <a:extLst>
              <a:ext uri="{FF2B5EF4-FFF2-40B4-BE49-F238E27FC236}">
                <a16:creationId xmlns:a16="http://schemas.microsoft.com/office/drawing/2014/main" id="{DD2A3633-9718-8A40-B15C-581BB873165D}"/>
              </a:ext>
            </a:extLst>
          </p:cNvPr>
          <p:cNvSpPr>
            <a:spLocks noGrp="1"/>
          </p:cNvSpPr>
          <p:nvPr>
            <p:ph type="ftr" sz="quarter" idx="11"/>
          </p:nvPr>
        </p:nvSpPr>
        <p:spPr/>
        <p:txBody>
          <a:bodyPr/>
          <a:lstStyle/>
          <a:p>
            <a:r>
              <a:rPr lang="en-US" dirty="0"/>
              <a:t>Decoding AI Hype – 01/27/24</a:t>
            </a:r>
          </a:p>
        </p:txBody>
      </p:sp>
      <p:sp>
        <p:nvSpPr>
          <p:cNvPr id="11" name="Slide Number Placeholder 10">
            <a:extLst>
              <a:ext uri="{FF2B5EF4-FFF2-40B4-BE49-F238E27FC236}">
                <a16:creationId xmlns:a16="http://schemas.microsoft.com/office/drawing/2014/main" id="{8F648E53-A674-2192-7737-52A353F09A1B}"/>
              </a:ext>
            </a:extLst>
          </p:cNvPr>
          <p:cNvSpPr>
            <a:spLocks noGrp="1"/>
          </p:cNvSpPr>
          <p:nvPr>
            <p:ph type="sldNum" sz="quarter" idx="12"/>
          </p:nvPr>
        </p:nvSpPr>
        <p:spPr/>
        <p:txBody>
          <a:bodyPr/>
          <a:lstStyle/>
          <a:p>
            <a:fld id="{FE024F78-56A6-7740-B68D-8D4D026EDF3F}" type="slidenum">
              <a:rPr lang="en-US" smtClean="0"/>
              <a:pPr/>
              <a:t>5</a:t>
            </a:fld>
            <a:endParaRPr lang="en-US" dirty="0"/>
          </a:p>
        </p:txBody>
      </p:sp>
      <p:graphicFrame>
        <p:nvGraphicFramePr>
          <p:cNvPr id="14" name="Diagramme 13">
            <a:extLst>
              <a:ext uri="{FF2B5EF4-FFF2-40B4-BE49-F238E27FC236}">
                <a16:creationId xmlns:a16="http://schemas.microsoft.com/office/drawing/2014/main" id="{897A41F5-DE2E-26F7-EF23-1C67AE5D30EC}"/>
              </a:ext>
            </a:extLst>
          </p:cNvPr>
          <p:cNvGraphicFramePr/>
          <p:nvPr>
            <p:extLst>
              <p:ext uri="{D42A27DB-BD31-4B8C-83A1-F6EECF244321}">
                <p14:modId xmlns:p14="http://schemas.microsoft.com/office/powerpoint/2010/main" val="3082926032"/>
              </p:ext>
            </p:extLst>
          </p:nvPr>
        </p:nvGraphicFramePr>
        <p:xfrm>
          <a:off x="1709530" y="2977568"/>
          <a:ext cx="8845828" cy="32187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ZoneTexte 14">
            <a:extLst>
              <a:ext uri="{FF2B5EF4-FFF2-40B4-BE49-F238E27FC236}">
                <a16:creationId xmlns:a16="http://schemas.microsoft.com/office/drawing/2014/main" id="{6F90CD24-9050-CD96-7F48-B0A3E52676EC}"/>
              </a:ext>
            </a:extLst>
          </p:cNvPr>
          <p:cNvSpPr txBox="1"/>
          <p:nvPr/>
        </p:nvSpPr>
        <p:spPr>
          <a:xfrm>
            <a:off x="3044971" y="6011674"/>
            <a:ext cx="6096000" cy="369332"/>
          </a:xfrm>
          <a:prstGeom prst="rect">
            <a:avLst/>
          </a:prstGeom>
          <a:noFill/>
        </p:spPr>
        <p:txBody>
          <a:bodyPr wrap="square">
            <a:spAutoFit/>
          </a:bodyPr>
          <a:lstStyle/>
          <a:p>
            <a:pPr algn="ctr"/>
            <a:r>
              <a:rPr lang="en-US" u="sng" dirty="0">
                <a:solidFill>
                  <a:schemeClr val="bg1"/>
                </a:solidFill>
                <a:latin typeface="Montserrat" panose="00000500000000000000" pitchFamily="2" charset="0"/>
              </a:rPr>
              <a:t>Illustration: AI different “types”</a:t>
            </a:r>
            <a:endParaRPr lang="en-US" u="sng" dirty="0">
              <a:solidFill>
                <a:schemeClr val="bg1"/>
              </a:solidFill>
            </a:endParaRPr>
          </a:p>
        </p:txBody>
      </p:sp>
      <p:pic>
        <p:nvPicPr>
          <p:cNvPr id="17" name="Image 16" descr="Une image contenant symbole, Graphique, Police, logo&#10;&#10;Description générée automatiquement">
            <a:extLst>
              <a:ext uri="{FF2B5EF4-FFF2-40B4-BE49-F238E27FC236}">
                <a16:creationId xmlns:a16="http://schemas.microsoft.com/office/drawing/2014/main" id="{4F94044A-9D2F-3969-F727-2AD559B574DC}"/>
              </a:ext>
            </a:extLst>
          </p:cNvPr>
          <p:cNvPicPr>
            <a:picLocks noChangeAspect="1"/>
          </p:cNvPicPr>
          <p:nvPr/>
        </p:nvPicPr>
        <p:blipFill>
          <a:blip r:embed="rId8"/>
          <a:stretch>
            <a:fillRect/>
          </a:stretch>
        </p:blipFill>
        <p:spPr>
          <a:xfrm>
            <a:off x="5623561" y="3651803"/>
            <a:ext cx="380999" cy="380999"/>
          </a:xfrm>
          <a:prstGeom prst="rect">
            <a:avLst/>
          </a:prstGeom>
        </p:spPr>
      </p:pic>
      <p:pic>
        <p:nvPicPr>
          <p:cNvPr id="1026" name="Picture 2">
            <a:extLst>
              <a:ext uri="{FF2B5EF4-FFF2-40B4-BE49-F238E27FC236}">
                <a16:creationId xmlns:a16="http://schemas.microsoft.com/office/drawing/2014/main" id="{8194F94F-5404-0218-D6C1-2D2118C44E9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1564" y="4011236"/>
            <a:ext cx="1052564" cy="4490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iri - Apple (FR)">
            <a:extLst>
              <a:ext uri="{FF2B5EF4-FFF2-40B4-BE49-F238E27FC236}">
                <a16:creationId xmlns:a16="http://schemas.microsoft.com/office/drawing/2014/main" id="{019DA572-AED1-EF9E-06E1-FAFE3FF63DF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3774" t="19420" r="33886" b="19421"/>
          <a:stretch/>
        </p:blipFill>
        <p:spPr bwMode="auto">
          <a:xfrm>
            <a:off x="7799419" y="3990916"/>
            <a:ext cx="452337" cy="44909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eut-on vraiment réguler les GAFAM ? - Polytechnique Insights">
            <a:extLst>
              <a:ext uri="{FF2B5EF4-FFF2-40B4-BE49-F238E27FC236}">
                <a16:creationId xmlns:a16="http://schemas.microsoft.com/office/drawing/2014/main" id="{FFFFDD71-DDD1-A1CF-7521-37316335DF2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25464" y="4853911"/>
            <a:ext cx="1714011" cy="820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18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4"/>
                                        </p:tgtEl>
                                        <p:attrNameLst>
                                          <p:attrName>style.visibility</p:attrName>
                                        </p:attrNameLst>
                                      </p:cBhvr>
                                      <p:to>
                                        <p:strVal val="visible"/>
                                      </p:to>
                                    </p:set>
                                    <p:animEffect transition="in" filter="fade">
                                      <p:cBhvr>
                                        <p:cTn id="22"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01B1EF-D438-7CA5-40CC-9D3DC723E254}"/>
              </a:ext>
            </a:extLst>
          </p:cNvPr>
          <p:cNvSpPr>
            <a:spLocks noGrp="1"/>
          </p:cNvSpPr>
          <p:nvPr>
            <p:ph type="title"/>
          </p:nvPr>
        </p:nvSpPr>
        <p:spPr>
          <a:xfrm>
            <a:off x="838198" y="0"/>
            <a:ext cx="10515601" cy="1325563"/>
          </a:xfrm>
        </p:spPr>
        <p:txBody>
          <a:bodyPr/>
          <a:lstStyle/>
          <a:p>
            <a:r>
              <a:rPr lang="fr-FR" dirty="0" err="1"/>
              <a:t>What</a:t>
            </a:r>
            <a:r>
              <a:rPr lang="fr-FR" dirty="0"/>
              <a:t> are the AI-</a:t>
            </a:r>
            <a:r>
              <a:rPr lang="fr-FR" dirty="0" err="1"/>
              <a:t>risks</a:t>
            </a:r>
            <a:r>
              <a:rPr lang="fr-FR" dirty="0"/>
              <a:t> </a:t>
            </a:r>
            <a:r>
              <a:rPr lang="fr-FR" dirty="0" err="1"/>
              <a:t>today</a:t>
            </a:r>
            <a:r>
              <a:rPr lang="fr-FR" dirty="0"/>
              <a:t>?</a:t>
            </a:r>
            <a:endParaRPr lang="en-US" dirty="0"/>
          </a:p>
        </p:txBody>
      </p:sp>
      <p:sp>
        <p:nvSpPr>
          <p:cNvPr id="3" name="Espace réservé du texte 2">
            <a:extLst>
              <a:ext uri="{FF2B5EF4-FFF2-40B4-BE49-F238E27FC236}">
                <a16:creationId xmlns:a16="http://schemas.microsoft.com/office/drawing/2014/main" id="{20314D1B-043F-A69E-042F-B7AC6FE6C268}"/>
              </a:ext>
            </a:extLst>
          </p:cNvPr>
          <p:cNvSpPr>
            <a:spLocks noGrp="1"/>
          </p:cNvSpPr>
          <p:nvPr>
            <p:ph type="body" sz="quarter" idx="29"/>
          </p:nvPr>
        </p:nvSpPr>
        <p:spPr>
          <a:xfrm>
            <a:off x="1666743" y="861050"/>
            <a:ext cx="8845828" cy="929026"/>
          </a:xfrm>
        </p:spPr>
        <p:txBody>
          <a:bodyPr/>
          <a:lstStyle/>
          <a:p>
            <a:r>
              <a:rPr lang="fr-FR" dirty="0"/>
              <a:t>« A </a:t>
            </a:r>
            <a:r>
              <a:rPr lang="fr-FR" dirty="0" err="1"/>
              <a:t>hammer</a:t>
            </a:r>
            <a:r>
              <a:rPr lang="fr-FR" dirty="0"/>
              <a:t> </a:t>
            </a:r>
            <a:r>
              <a:rPr lang="fr-FR" dirty="0" err="1"/>
              <a:t>is</a:t>
            </a:r>
            <a:r>
              <a:rPr lang="fr-FR" dirty="0"/>
              <a:t> </a:t>
            </a:r>
            <a:r>
              <a:rPr lang="fr-FR" dirty="0" err="1"/>
              <a:t>stronger</a:t>
            </a:r>
            <a:r>
              <a:rPr lang="fr-FR" dirty="0"/>
              <a:t> </a:t>
            </a:r>
            <a:r>
              <a:rPr lang="fr-FR" dirty="0" err="1"/>
              <a:t>than</a:t>
            </a:r>
            <a:r>
              <a:rPr lang="fr-FR" dirty="0"/>
              <a:t> us to bang a </a:t>
            </a:r>
            <a:r>
              <a:rPr lang="fr-FR" dirty="0" err="1"/>
              <a:t>nail</a:t>
            </a:r>
            <a:r>
              <a:rPr lang="fr-FR" dirty="0"/>
              <a:t>, but </a:t>
            </a:r>
            <a:r>
              <a:rPr lang="fr-FR" dirty="0" err="1"/>
              <a:t>it</a:t>
            </a:r>
            <a:r>
              <a:rPr lang="fr-FR" dirty="0"/>
              <a:t> </a:t>
            </a:r>
            <a:r>
              <a:rPr lang="fr-FR" dirty="0" err="1"/>
              <a:t>only</a:t>
            </a:r>
            <a:r>
              <a:rPr lang="fr-FR" dirty="0"/>
              <a:t> </a:t>
            </a:r>
            <a:r>
              <a:rPr lang="fr-FR" dirty="0" err="1"/>
              <a:t>does</a:t>
            </a:r>
            <a:r>
              <a:rPr lang="fr-FR" dirty="0"/>
              <a:t> </a:t>
            </a:r>
            <a:r>
              <a:rPr lang="fr-FR" dirty="0" err="1"/>
              <a:t>that</a:t>
            </a:r>
            <a:r>
              <a:rPr lang="fr-FR" dirty="0"/>
              <a:t> [</a:t>
            </a:r>
            <a:r>
              <a:rPr lang="fr-FR" dirty="0" err="1"/>
              <a:t>originally</a:t>
            </a:r>
            <a:r>
              <a:rPr lang="fr-FR" dirty="0"/>
              <a:t>]. </a:t>
            </a:r>
            <a:r>
              <a:rPr lang="fr-FR" dirty="0" err="1"/>
              <a:t>Artificial</a:t>
            </a:r>
            <a:r>
              <a:rPr lang="fr-FR" dirty="0"/>
              <a:t> Intelligence, </a:t>
            </a:r>
            <a:r>
              <a:rPr lang="fr-FR" dirty="0" err="1"/>
              <a:t>it</a:t>
            </a:r>
            <a:r>
              <a:rPr lang="fr-FR" dirty="0"/>
              <a:t> </a:t>
            </a:r>
            <a:r>
              <a:rPr lang="fr-FR" dirty="0" err="1"/>
              <a:t>is</a:t>
            </a:r>
            <a:r>
              <a:rPr lang="fr-FR" dirty="0"/>
              <a:t> the </a:t>
            </a:r>
            <a:r>
              <a:rPr lang="fr-FR" dirty="0" err="1"/>
              <a:t>same</a:t>
            </a:r>
            <a:r>
              <a:rPr lang="fr-FR" dirty="0"/>
              <a:t>! » - L. Julia</a:t>
            </a:r>
            <a:r>
              <a:rPr lang="fr-FR" baseline="30000" dirty="0"/>
              <a:t>5</a:t>
            </a:r>
            <a:endParaRPr lang="en-US" dirty="0"/>
          </a:p>
        </p:txBody>
      </p:sp>
      <p:sp>
        <p:nvSpPr>
          <p:cNvPr id="7" name="Espace réservé du pied de page 6">
            <a:extLst>
              <a:ext uri="{FF2B5EF4-FFF2-40B4-BE49-F238E27FC236}">
                <a16:creationId xmlns:a16="http://schemas.microsoft.com/office/drawing/2014/main" id="{B3A82496-A7B5-0537-0339-F9A720ADF4E5}"/>
              </a:ext>
            </a:extLst>
          </p:cNvPr>
          <p:cNvSpPr>
            <a:spLocks noGrp="1"/>
          </p:cNvSpPr>
          <p:nvPr>
            <p:ph type="ftr" sz="quarter" idx="11"/>
          </p:nvPr>
        </p:nvSpPr>
        <p:spPr/>
        <p:txBody>
          <a:bodyPr/>
          <a:lstStyle/>
          <a:p>
            <a:r>
              <a:rPr lang="en-US" dirty="0"/>
              <a:t>Decoding AI Hype – 01/27/24</a:t>
            </a:r>
          </a:p>
        </p:txBody>
      </p:sp>
      <p:sp>
        <p:nvSpPr>
          <p:cNvPr id="8" name="Espace réservé du numéro de diapositive 7">
            <a:extLst>
              <a:ext uri="{FF2B5EF4-FFF2-40B4-BE49-F238E27FC236}">
                <a16:creationId xmlns:a16="http://schemas.microsoft.com/office/drawing/2014/main" id="{AD62A892-E244-8E46-C7DD-11BD3B27909F}"/>
              </a:ext>
            </a:extLst>
          </p:cNvPr>
          <p:cNvSpPr>
            <a:spLocks noGrp="1"/>
          </p:cNvSpPr>
          <p:nvPr>
            <p:ph type="sldNum" sz="quarter" idx="12"/>
          </p:nvPr>
        </p:nvSpPr>
        <p:spPr/>
        <p:txBody>
          <a:bodyPr/>
          <a:lstStyle/>
          <a:p>
            <a:fld id="{FE024F78-56A6-7740-B68D-8D4D026EDF3F}" type="slidenum">
              <a:rPr lang="en-US" smtClean="0"/>
              <a:pPr/>
              <a:t>6</a:t>
            </a:fld>
            <a:endParaRPr lang="en-US" dirty="0"/>
          </a:p>
        </p:txBody>
      </p:sp>
      <p:graphicFrame>
        <p:nvGraphicFramePr>
          <p:cNvPr id="9" name="Diagramme 8">
            <a:extLst>
              <a:ext uri="{FF2B5EF4-FFF2-40B4-BE49-F238E27FC236}">
                <a16:creationId xmlns:a16="http://schemas.microsoft.com/office/drawing/2014/main" id="{D908A8BF-8992-E384-21D7-7218B6CEEFBF}"/>
              </a:ext>
            </a:extLst>
          </p:cNvPr>
          <p:cNvGraphicFramePr/>
          <p:nvPr>
            <p:extLst>
              <p:ext uri="{D42A27DB-BD31-4B8C-83A1-F6EECF244321}">
                <p14:modId xmlns:p14="http://schemas.microsoft.com/office/powerpoint/2010/main" val="2797235397"/>
              </p:ext>
            </p:extLst>
          </p:nvPr>
        </p:nvGraphicFramePr>
        <p:xfrm>
          <a:off x="1585210" y="1790075"/>
          <a:ext cx="9008893" cy="44472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2" name="Picture 4" descr="What episode? | Fandom">
            <a:extLst>
              <a:ext uri="{FF2B5EF4-FFF2-40B4-BE49-F238E27FC236}">
                <a16:creationId xmlns:a16="http://schemas.microsoft.com/office/drawing/2014/main" id="{F69EDA28-E55D-7DD0-4A77-87AB083714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06193" y="2748504"/>
            <a:ext cx="2743200" cy="205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550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6">
            <a:extLst>
              <a:ext uri="{FF2B5EF4-FFF2-40B4-BE49-F238E27FC236}">
                <a16:creationId xmlns:a16="http://schemas.microsoft.com/office/drawing/2014/main" id="{0786B105-C524-5C0E-BE27-5D63B0A299EE}"/>
              </a:ext>
            </a:extLst>
          </p:cNvPr>
          <p:cNvSpPr>
            <a:spLocks noGrp="1"/>
          </p:cNvSpPr>
          <p:nvPr>
            <p:ph type="ftr" sz="quarter" idx="11"/>
          </p:nvPr>
        </p:nvSpPr>
        <p:spPr/>
        <p:txBody>
          <a:bodyPr/>
          <a:lstStyle/>
          <a:p>
            <a:r>
              <a:rPr lang="en-US" dirty="0"/>
              <a:t>Decoding AI Hype – 01/27/24</a:t>
            </a:r>
          </a:p>
        </p:txBody>
      </p:sp>
      <p:sp>
        <p:nvSpPr>
          <p:cNvPr id="8" name="Espace réservé du numéro de diapositive 7">
            <a:extLst>
              <a:ext uri="{FF2B5EF4-FFF2-40B4-BE49-F238E27FC236}">
                <a16:creationId xmlns:a16="http://schemas.microsoft.com/office/drawing/2014/main" id="{E958311F-EDE7-8575-8E80-867609954101}"/>
              </a:ext>
            </a:extLst>
          </p:cNvPr>
          <p:cNvSpPr>
            <a:spLocks noGrp="1"/>
          </p:cNvSpPr>
          <p:nvPr>
            <p:ph type="sldNum" sz="quarter" idx="12"/>
          </p:nvPr>
        </p:nvSpPr>
        <p:spPr/>
        <p:txBody>
          <a:bodyPr/>
          <a:lstStyle/>
          <a:p>
            <a:fld id="{FE024F78-56A6-7740-B68D-8D4D026EDF3F}" type="slidenum">
              <a:rPr lang="en-US" smtClean="0"/>
              <a:pPr/>
              <a:t>7</a:t>
            </a:fld>
            <a:endParaRPr lang="en-US" dirty="0"/>
          </a:p>
        </p:txBody>
      </p:sp>
      <p:sp>
        <p:nvSpPr>
          <p:cNvPr id="9" name="ZoneTexte 8">
            <a:extLst>
              <a:ext uri="{FF2B5EF4-FFF2-40B4-BE49-F238E27FC236}">
                <a16:creationId xmlns:a16="http://schemas.microsoft.com/office/drawing/2014/main" id="{DFFBE4F9-A556-80AC-5BBB-45CD9F91E2FE}"/>
              </a:ext>
            </a:extLst>
          </p:cNvPr>
          <p:cNvSpPr txBox="1"/>
          <p:nvPr/>
        </p:nvSpPr>
        <p:spPr>
          <a:xfrm>
            <a:off x="4357511" y="180622"/>
            <a:ext cx="853439" cy="369332"/>
          </a:xfrm>
          <a:prstGeom prst="rect">
            <a:avLst/>
          </a:prstGeom>
          <a:noFill/>
        </p:spPr>
        <p:txBody>
          <a:bodyPr wrap="none" rtlCol="0">
            <a:spAutoFit/>
          </a:bodyPr>
          <a:lstStyle/>
          <a:p>
            <a:r>
              <a:rPr lang="fr-FR" dirty="0"/>
              <a:t>Policy </a:t>
            </a:r>
            <a:endParaRPr lang="en-US" dirty="0"/>
          </a:p>
        </p:txBody>
      </p:sp>
      <p:sp>
        <p:nvSpPr>
          <p:cNvPr id="15" name="Title 1">
            <a:extLst>
              <a:ext uri="{FF2B5EF4-FFF2-40B4-BE49-F238E27FC236}">
                <a16:creationId xmlns:a16="http://schemas.microsoft.com/office/drawing/2014/main" id="{ADECFFCF-BC8B-7B47-32E5-4EB52C5911B6}"/>
              </a:ext>
            </a:extLst>
          </p:cNvPr>
          <p:cNvSpPr>
            <a:spLocks noGrp="1"/>
          </p:cNvSpPr>
          <p:nvPr>
            <p:ph type="title"/>
          </p:nvPr>
        </p:nvSpPr>
        <p:spPr>
          <a:xfrm>
            <a:off x="835025" y="180622"/>
            <a:ext cx="10515600" cy="1325563"/>
          </a:xfrm>
        </p:spPr>
        <p:txBody>
          <a:bodyPr/>
          <a:lstStyle/>
          <a:p>
            <a:r>
              <a:rPr lang="en-US" dirty="0"/>
              <a:t>Policy Recommendations</a:t>
            </a:r>
          </a:p>
        </p:txBody>
      </p:sp>
      <p:graphicFrame>
        <p:nvGraphicFramePr>
          <p:cNvPr id="16" name="Diagramme 15">
            <a:extLst>
              <a:ext uri="{FF2B5EF4-FFF2-40B4-BE49-F238E27FC236}">
                <a16:creationId xmlns:a16="http://schemas.microsoft.com/office/drawing/2014/main" id="{A653E4B0-4AD4-5CBD-467C-8524D00BC492}"/>
              </a:ext>
            </a:extLst>
          </p:cNvPr>
          <p:cNvGraphicFramePr/>
          <p:nvPr>
            <p:extLst>
              <p:ext uri="{D42A27DB-BD31-4B8C-83A1-F6EECF244321}">
                <p14:modId xmlns:p14="http://schemas.microsoft.com/office/powerpoint/2010/main" val="2249970523"/>
              </p:ext>
            </p:extLst>
          </p:nvPr>
        </p:nvGraphicFramePr>
        <p:xfrm>
          <a:off x="835025" y="1342417"/>
          <a:ext cx="10604703" cy="48837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5678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4837D5-3C23-3C5F-AB8F-0A3EAE86876D}"/>
              </a:ext>
            </a:extLst>
          </p:cNvPr>
          <p:cNvSpPr>
            <a:spLocks noGrp="1"/>
          </p:cNvSpPr>
          <p:nvPr>
            <p:ph type="title"/>
          </p:nvPr>
        </p:nvSpPr>
        <p:spPr/>
        <p:txBody>
          <a:bodyPr/>
          <a:lstStyle/>
          <a:p>
            <a:r>
              <a:rPr lang="fr-FR" dirty="0"/>
              <a:t>Conclusion</a:t>
            </a:r>
            <a:endParaRPr lang="en-US" dirty="0"/>
          </a:p>
        </p:txBody>
      </p:sp>
      <p:sp>
        <p:nvSpPr>
          <p:cNvPr id="3" name="Espace réservé du texte 2">
            <a:extLst>
              <a:ext uri="{FF2B5EF4-FFF2-40B4-BE49-F238E27FC236}">
                <a16:creationId xmlns:a16="http://schemas.microsoft.com/office/drawing/2014/main" id="{B6898E49-24E4-2851-2284-62847D2B8D97}"/>
              </a:ext>
            </a:extLst>
          </p:cNvPr>
          <p:cNvSpPr>
            <a:spLocks noGrp="1"/>
          </p:cNvSpPr>
          <p:nvPr>
            <p:ph type="body" sz="quarter" idx="30"/>
          </p:nvPr>
        </p:nvSpPr>
        <p:spPr/>
        <p:txBody>
          <a:bodyPr/>
          <a:lstStyle/>
          <a:p>
            <a:r>
              <a:rPr lang="fr-FR" b="1" dirty="0" err="1">
                <a:solidFill>
                  <a:schemeClr val="bg1"/>
                </a:solidFill>
              </a:rPr>
              <a:t>Changing</a:t>
            </a:r>
            <a:r>
              <a:rPr lang="fr-FR" b="1" dirty="0">
                <a:solidFill>
                  <a:schemeClr val="bg1"/>
                </a:solidFill>
              </a:rPr>
              <a:t> the narrative</a:t>
            </a:r>
            <a:endParaRPr lang="en-US" b="1" dirty="0">
              <a:solidFill>
                <a:schemeClr val="bg1"/>
              </a:solidFill>
            </a:endParaRPr>
          </a:p>
        </p:txBody>
      </p:sp>
      <p:sp>
        <p:nvSpPr>
          <p:cNvPr id="4" name="Espace réservé du texte 3">
            <a:extLst>
              <a:ext uri="{FF2B5EF4-FFF2-40B4-BE49-F238E27FC236}">
                <a16:creationId xmlns:a16="http://schemas.microsoft.com/office/drawing/2014/main" id="{56A85CFF-4D64-A040-DFA3-4B589F73761B}"/>
              </a:ext>
            </a:extLst>
          </p:cNvPr>
          <p:cNvSpPr>
            <a:spLocks noGrp="1"/>
          </p:cNvSpPr>
          <p:nvPr>
            <p:ph type="body" sz="quarter" idx="32"/>
          </p:nvPr>
        </p:nvSpPr>
        <p:spPr/>
        <p:txBody>
          <a:bodyPr/>
          <a:lstStyle/>
          <a:p>
            <a:r>
              <a:rPr lang="fr-FR" b="1" dirty="0">
                <a:solidFill>
                  <a:schemeClr val="bg1"/>
                </a:solidFill>
              </a:rPr>
              <a:t>Stop siloing the </a:t>
            </a:r>
            <a:r>
              <a:rPr lang="fr-FR" b="1" dirty="0" err="1">
                <a:solidFill>
                  <a:schemeClr val="bg1"/>
                </a:solidFill>
              </a:rPr>
              <a:t>field</a:t>
            </a:r>
            <a:endParaRPr lang="en-US" b="1" dirty="0">
              <a:solidFill>
                <a:schemeClr val="bg1"/>
              </a:solidFill>
            </a:endParaRPr>
          </a:p>
        </p:txBody>
      </p:sp>
      <p:sp>
        <p:nvSpPr>
          <p:cNvPr id="5" name="Espace réservé du contenu 4">
            <a:extLst>
              <a:ext uri="{FF2B5EF4-FFF2-40B4-BE49-F238E27FC236}">
                <a16:creationId xmlns:a16="http://schemas.microsoft.com/office/drawing/2014/main" id="{A569E431-1859-35F7-08F5-00C8B78CBD88}"/>
              </a:ext>
            </a:extLst>
          </p:cNvPr>
          <p:cNvSpPr>
            <a:spLocks noGrp="1"/>
          </p:cNvSpPr>
          <p:nvPr>
            <p:ph sz="quarter" idx="35"/>
          </p:nvPr>
        </p:nvSpPr>
        <p:spPr/>
        <p:txBody>
          <a:bodyPr/>
          <a:lstStyle/>
          <a:p>
            <a:r>
              <a:rPr lang="fr-FR" dirty="0" err="1"/>
              <a:t>Shall</a:t>
            </a:r>
            <a:r>
              <a:rPr lang="fr-FR" dirty="0"/>
              <a:t> </a:t>
            </a:r>
            <a:r>
              <a:rPr lang="fr-FR" dirty="0" err="1"/>
              <a:t>we</a:t>
            </a:r>
            <a:r>
              <a:rPr lang="fr-FR" dirty="0"/>
              <a:t> talk more about </a:t>
            </a:r>
            <a:r>
              <a:rPr lang="fr-FR" b="1" dirty="0" err="1"/>
              <a:t>augmented</a:t>
            </a:r>
            <a:r>
              <a:rPr lang="fr-FR" b="1" dirty="0"/>
              <a:t> intelligence</a:t>
            </a:r>
            <a:r>
              <a:rPr lang="fr-FR" dirty="0"/>
              <a:t>?</a:t>
            </a:r>
          </a:p>
          <a:p>
            <a:pPr lvl="1"/>
            <a:r>
              <a:rPr lang="en-US" dirty="0"/>
              <a:t>Tools enhancing the creator’s intelligence? </a:t>
            </a:r>
          </a:p>
          <a:p>
            <a:pPr lvl="1"/>
            <a:r>
              <a:rPr lang="en-US" dirty="0"/>
              <a:t>Too deep rooted in the language.</a:t>
            </a:r>
          </a:p>
          <a:p>
            <a:r>
              <a:rPr lang="en-US" dirty="0"/>
              <a:t>Technology is as dangerous as we intend to use it. </a:t>
            </a:r>
            <a:r>
              <a:rPr lang="en-US" dirty="0">
                <a:sym typeface="Wingdings" panose="05000000000000000000" pitchFamily="2" charset="2"/>
              </a:rPr>
              <a:t> Change Humans </a:t>
            </a:r>
            <a:r>
              <a:rPr lang="en-US" sz="700" dirty="0">
                <a:sym typeface="Wingdings" panose="05000000000000000000" pitchFamily="2" charset="2"/>
              </a:rPr>
              <a:t>[as much as one can]</a:t>
            </a:r>
            <a:endParaRPr lang="en-US" dirty="0"/>
          </a:p>
          <a:p>
            <a:endParaRPr lang="en-US" dirty="0"/>
          </a:p>
        </p:txBody>
      </p:sp>
      <p:sp>
        <p:nvSpPr>
          <p:cNvPr id="6" name="Espace réservé du contenu 5">
            <a:extLst>
              <a:ext uri="{FF2B5EF4-FFF2-40B4-BE49-F238E27FC236}">
                <a16:creationId xmlns:a16="http://schemas.microsoft.com/office/drawing/2014/main" id="{6E1DEF98-6894-6C4A-1977-5D9D3A7CCC23}"/>
              </a:ext>
            </a:extLst>
          </p:cNvPr>
          <p:cNvSpPr>
            <a:spLocks noGrp="1"/>
          </p:cNvSpPr>
          <p:nvPr>
            <p:ph sz="quarter" idx="36"/>
          </p:nvPr>
        </p:nvSpPr>
        <p:spPr/>
        <p:txBody>
          <a:bodyPr/>
          <a:lstStyle/>
          <a:p>
            <a:r>
              <a:rPr lang="en-US" dirty="0"/>
              <a:t>if it looks like a dog…</a:t>
            </a:r>
          </a:p>
          <a:p>
            <a:pPr lvl="1"/>
            <a:r>
              <a:rPr lang="en-US" dirty="0"/>
              <a:t>Computer and information science, “cyber” </a:t>
            </a:r>
            <a:r>
              <a:rPr lang="en-US" dirty="0" err="1"/>
              <a:t>etc</a:t>
            </a:r>
            <a:r>
              <a:rPr lang="en-US" dirty="0"/>
              <a:t>, etc.</a:t>
            </a:r>
          </a:p>
          <a:p>
            <a:pPr lvl="1"/>
            <a:r>
              <a:rPr lang="en-US" dirty="0"/>
              <a:t>Industrial military complex…</a:t>
            </a:r>
          </a:p>
          <a:p>
            <a:r>
              <a:rPr lang="en-US" dirty="0"/>
              <a:t>Overspecializing = feeling of control to a closed group, realizing control is </a:t>
            </a:r>
            <a:r>
              <a:rPr lang="en-US" i="1" dirty="0"/>
              <a:t>Overrated</a:t>
            </a:r>
          </a:p>
        </p:txBody>
      </p:sp>
      <p:sp>
        <p:nvSpPr>
          <p:cNvPr id="7" name="Espace réservé du pied de page 6">
            <a:extLst>
              <a:ext uri="{FF2B5EF4-FFF2-40B4-BE49-F238E27FC236}">
                <a16:creationId xmlns:a16="http://schemas.microsoft.com/office/drawing/2014/main" id="{148205DF-2866-BE2E-E215-5C200DD29E8C}"/>
              </a:ext>
            </a:extLst>
          </p:cNvPr>
          <p:cNvSpPr>
            <a:spLocks noGrp="1"/>
          </p:cNvSpPr>
          <p:nvPr>
            <p:ph type="ftr" sz="quarter" idx="11"/>
          </p:nvPr>
        </p:nvSpPr>
        <p:spPr/>
        <p:txBody>
          <a:bodyPr/>
          <a:lstStyle/>
          <a:p>
            <a:r>
              <a:rPr lang="en-US" dirty="0"/>
              <a:t>Decoding AI Hype – 01/27/24</a:t>
            </a:r>
          </a:p>
        </p:txBody>
      </p:sp>
      <p:sp>
        <p:nvSpPr>
          <p:cNvPr id="8" name="Espace réservé du numéro de diapositive 7">
            <a:extLst>
              <a:ext uri="{FF2B5EF4-FFF2-40B4-BE49-F238E27FC236}">
                <a16:creationId xmlns:a16="http://schemas.microsoft.com/office/drawing/2014/main" id="{F21D4232-84FC-629C-0A0E-3836DDA8BA0D}"/>
              </a:ext>
            </a:extLst>
          </p:cNvPr>
          <p:cNvSpPr>
            <a:spLocks noGrp="1"/>
          </p:cNvSpPr>
          <p:nvPr>
            <p:ph type="sldNum" sz="quarter" idx="12"/>
          </p:nvPr>
        </p:nvSpPr>
        <p:spPr/>
        <p:txBody>
          <a:bodyPr/>
          <a:lstStyle/>
          <a:p>
            <a:fld id="{FE024F78-56A6-7740-B68D-8D4D026EDF3F}" type="slidenum">
              <a:rPr lang="en-US" smtClean="0"/>
              <a:pPr/>
              <a:t>8</a:t>
            </a:fld>
            <a:endParaRPr lang="en-US" dirty="0"/>
          </a:p>
        </p:txBody>
      </p:sp>
      <p:sp>
        <p:nvSpPr>
          <p:cNvPr id="9" name="Espace réservé du texte 2">
            <a:extLst>
              <a:ext uri="{FF2B5EF4-FFF2-40B4-BE49-F238E27FC236}">
                <a16:creationId xmlns:a16="http://schemas.microsoft.com/office/drawing/2014/main" id="{0F2EDF3A-91BB-E59F-026A-E91E239EBD78}"/>
              </a:ext>
            </a:extLst>
          </p:cNvPr>
          <p:cNvSpPr txBox="1">
            <a:spLocks/>
          </p:cNvSpPr>
          <p:nvPr/>
        </p:nvSpPr>
        <p:spPr>
          <a:xfrm>
            <a:off x="856249" y="1461465"/>
            <a:ext cx="10473842" cy="92902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600" i="1" dirty="0">
                <a:solidFill>
                  <a:schemeClr val="bg1"/>
                </a:solidFill>
              </a:rPr>
              <a:t>“[…] I understood that we needed to </a:t>
            </a:r>
            <a:r>
              <a:rPr lang="en-US" sz="1600" i="1" dirty="0">
                <a:solidFill>
                  <a:schemeClr val="accent1">
                    <a:lumMod val="40000"/>
                    <a:lumOff val="60000"/>
                  </a:schemeClr>
                </a:solidFill>
              </a:rPr>
              <a:t>stop just being specialists in one discipline </a:t>
            </a:r>
            <a:r>
              <a:rPr lang="en-US" sz="1600" i="1" dirty="0">
                <a:solidFill>
                  <a:schemeClr val="bg1"/>
                </a:solidFill>
              </a:rPr>
              <a:t>and that it was important </a:t>
            </a:r>
            <a:r>
              <a:rPr lang="en-US" sz="1600" i="1" dirty="0">
                <a:solidFill>
                  <a:schemeClr val="accent1">
                    <a:lumMod val="40000"/>
                    <a:lumOff val="60000"/>
                  </a:schemeClr>
                </a:solidFill>
              </a:rPr>
              <a:t>to listen to what others had to tell us</a:t>
            </a:r>
            <a:r>
              <a:rPr lang="en-US" sz="1600" i="1" dirty="0">
                <a:solidFill>
                  <a:schemeClr val="bg1"/>
                </a:solidFill>
              </a:rPr>
              <a:t>: biologists, psychologists, sociologists, cats, and others.“ – Luc Julia, p 180.</a:t>
            </a:r>
            <a:r>
              <a:rPr lang="en-US" sz="1600" i="1" baseline="30000" dirty="0">
                <a:solidFill>
                  <a:schemeClr val="bg1"/>
                </a:solidFill>
              </a:rPr>
              <a:t>3</a:t>
            </a:r>
            <a:endParaRPr lang="en-US" sz="1600" i="1" dirty="0">
              <a:solidFill>
                <a:schemeClr val="bg1"/>
              </a:solidFill>
            </a:endParaRPr>
          </a:p>
        </p:txBody>
      </p:sp>
      <p:pic>
        <p:nvPicPr>
          <p:cNvPr id="1026" name="Picture 2">
            <a:extLst>
              <a:ext uri="{FF2B5EF4-FFF2-40B4-BE49-F238E27FC236}">
                <a16:creationId xmlns:a16="http://schemas.microsoft.com/office/drawing/2014/main" id="{E552358D-EF2E-BA6A-30A4-5637AD0763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6826" y="1970014"/>
            <a:ext cx="3231110" cy="4844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14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79E75-B9FE-CF36-3664-1AB293ED0050}"/>
              </a:ext>
            </a:extLst>
          </p:cNvPr>
          <p:cNvSpPr>
            <a:spLocks noGrp="1"/>
          </p:cNvSpPr>
          <p:nvPr>
            <p:ph type="title"/>
          </p:nvPr>
        </p:nvSpPr>
        <p:spPr/>
        <p:txBody>
          <a:bodyPr/>
          <a:lstStyle/>
          <a:p>
            <a:r>
              <a:rPr lang="en-US" dirty="0"/>
              <a:t>Thank you</a:t>
            </a:r>
          </a:p>
        </p:txBody>
      </p:sp>
      <p:sp>
        <p:nvSpPr>
          <p:cNvPr id="3" name="Text Placeholder 2">
            <a:extLst>
              <a:ext uri="{FF2B5EF4-FFF2-40B4-BE49-F238E27FC236}">
                <a16:creationId xmlns:a16="http://schemas.microsoft.com/office/drawing/2014/main" id="{16F47B4A-0538-FAD8-7A24-931BA48AE070}"/>
              </a:ext>
            </a:extLst>
          </p:cNvPr>
          <p:cNvSpPr>
            <a:spLocks noGrp="1"/>
          </p:cNvSpPr>
          <p:nvPr>
            <p:ph type="body" sz="quarter" idx="13"/>
          </p:nvPr>
        </p:nvSpPr>
        <p:spPr>
          <a:xfrm>
            <a:off x="1006371" y="3426703"/>
            <a:ext cx="4114800" cy="2616883"/>
          </a:xfrm>
        </p:spPr>
        <p:txBody>
          <a:bodyPr/>
          <a:lstStyle/>
          <a:p>
            <a:r>
              <a:rPr lang="en-US" b="1" dirty="0"/>
              <a:t>Océane I.P. Van Geluwe</a:t>
            </a:r>
            <a:r>
              <a:rPr lang="en-US" dirty="0"/>
              <a:t>​</a:t>
            </a:r>
          </a:p>
          <a:p>
            <a:r>
              <a:rPr lang="en-US" dirty="0"/>
              <a:t>EI&amp;C Nuclear Safety Qualification, </a:t>
            </a:r>
            <a:r>
              <a:rPr lang="en-US" dirty="0" err="1"/>
              <a:t>Tihange</a:t>
            </a:r>
            <a:endParaRPr lang="en-US" dirty="0"/>
          </a:p>
          <a:p>
            <a:r>
              <a:rPr lang="en-US" dirty="0"/>
              <a:t>VIE Business France at AKKODIS Belgium</a:t>
            </a:r>
          </a:p>
          <a:p>
            <a:r>
              <a:rPr lang="en-US" dirty="0"/>
              <a:t>+33 7-45-07-77-75</a:t>
            </a:r>
          </a:p>
          <a:p>
            <a:r>
              <a:rPr lang="en-US" dirty="0"/>
              <a:t>ovangeluwe@gmail.com</a:t>
            </a:r>
          </a:p>
        </p:txBody>
      </p:sp>
      <p:sp>
        <p:nvSpPr>
          <p:cNvPr id="6" name="Footer Placeholder 5">
            <a:extLst>
              <a:ext uri="{FF2B5EF4-FFF2-40B4-BE49-F238E27FC236}">
                <a16:creationId xmlns:a16="http://schemas.microsoft.com/office/drawing/2014/main" id="{8CE2A5A3-7F4E-23A2-DAD7-C562FEDBBE76}"/>
              </a:ext>
            </a:extLst>
          </p:cNvPr>
          <p:cNvSpPr>
            <a:spLocks noGrp="1"/>
          </p:cNvSpPr>
          <p:nvPr>
            <p:ph type="ftr" sz="quarter" idx="11"/>
          </p:nvPr>
        </p:nvSpPr>
        <p:spPr/>
        <p:txBody>
          <a:bodyPr/>
          <a:lstStyle/>
          <a:p>
            <a:r>
              <a:rPr lang="en-US" dirty="0"/>
              <a:t>Decoding AI Hype – 01/27/24</a:t>
            </a:r>
          </a:p>
        </p:txBody>
      </p:sp>
      <p:sp>
        <p:nvSpPr>
          <p:cNvPr id="7" name="Slide Number Placeholder 6">
            <a:extLst>
              <a:ext uri="{FF2B5EF4-FFF2-40B4-BE49-F238E27FC236}">
                <a16:creationId xmlns:a16="http://schemas.microsoft.com/office/drawing/2014/main" id="{BCE7D8D8-4772-1C08-69BB-F391F0D65A7A}"/>
              </a:ext>
            </a:extLst>
          </p:cNvPr>
          <p:cNvSpPr>
            <a:spLocks noGrp="1"/>
          </p:cNvSpPr>
          <p:nvPr>
            <p:ph type="sldNum" sz="quarter" idx="12"/>
          </p:nvPr>
        </p:nvSpPr>
        <p:spPr/>
        <p:txBody>
          <a:bodyPr/>
          <a:lstStyle/>
          <a:p>
            <a:fld id="{FE024F78-56A6-7740-B68D-8D4D026EDF3F}" type="slidenum">
              <a:rPr lang="en-US" smtClean="0"/>
              <a:pPr/>
              <a:t>9</a:t>
            </a:fld>
            <a:endParaRPr lang="en-US" dirty="0"/>
          </a:p>
        </p:txBody>
      </p:sp>
    </p:spTree>
    <p:extLst>
      <p:ext uri="{BB962C8B-B14F-4D97-AF65-F5344CB8AC3E}">
        <p14:creationId xmlns:p14="http://schemas.microsoft.com/office/powerpoint/2010/main" val="79002458"/>
      </p:ext>
    </p:extLst>
  </p:cSld>
  <p:clrMapOvr>
    <a:masterClrMapping/>
  </p:clrMapOvr>
</p:sld>
</file>

<file path=ppt/theme/theme1.xml><?xml version="1.0" encoding="utf-8"?>
<a:theme xmlns:a="http://schemas.openxmlformats.org/drawingml/2006/main" name="Thème Offic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ustom 15">
      <a:majorFont>
        <a:latin typeface="Biome"/>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ientific-Findings_WAC_CP_v10" id="{DFB4E90D-091B-45B9-9CB3-B93AA2CDF265}" vid="{C9138B91-C486-4852-8AB0-95D8040FA95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86D7367-F508-4F80-B02C-79260B726607}">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D9DD645B-D823-4D85-A8AC-AFAC8212B2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C44BFB8-0B48-48D5-A0BA-9317960E8F6C}">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Scientific findings presentation</Template>
  <TotalTime>3775</TotalTime>
  <Words>1223</Words>
  <Application>Microsoft Office PowerPoint</Application>
  <PresentationFormat>Grand écran</PresentationFormat>
  <Paragraphs>118</Paragraphs>
  <Slides>10</Slides>
  <Notes>1</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10</vt:i4>
      </vt:variant>
    </vt:vector>
  </HeadingPairs>
  <TitlesOfParts>
    <vt:vector size="18" baseType="lpstr">
      <vt:lpstr>Arial</vt:lpstr>
      <vt:lpstr>Arial Nova</vt:lpstr>
      <vt:lpstr>Biome</vt:lpstr>
      <vt:lpstr>Biome Light</vt:lpstr>
      <vt:lpstr>Calibri</vt:lpstr>
      <vt:lpstr>Montserrat</vt:lpstr>
      <vt:lpstr>Segoe UI</vt:lpstr>
      <vt:lpstr>Thème Office</vt:lpstr>
      <vt:lpstr>DECODING AI HYPE</vt:lpstr>
      <vt:lpstr>AI ?</vt:lpstr>
      <vt:lpstr>Artificial + Intelligence?</vt:lpstr>
      <vt:lpstr>Why does it matter?</vt:lpstr>
      <vt:lpstr>A misinterpretation ?</vt:lpstr>
      <vt:lpstr>What are the AI-risks today?</vt:lpstr>
      <vt:lpstr>Policy Recommendations</vt:lpstr>
      <vt:lpstr>Conclusion</vt:lpstr>
      <vt:lpstr>Thank you</vt:lpstr>
      <vt:lpstr>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DECODING AI HYPE</dc:title>
  <dc:creator>Océane Van Geluwe</dc:creator>
  <cp:lastModifiedBy>Océane Van Geluwe</cp:lastModifiedBy>
  <cp:revision>30</cp:revision>
  <dcterms:created xsi:type="dcterms:W3CDTF">2024-01-24T21:19:45Z</dcterms:created>
  <dcterms:modified xsi:type="dcterms:W3CDTF">2024-01-27T13:04:59Z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